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Lst>
  <p:notesMasterIdLst>
    <p:notesMasterId r:id="rId11"/>
  </p:notesMasterIdLst>
  <p:sldIdLst>
    <p:sldId id="256" r:id="rId2"/>
    <p:sldId id="257" r:id="rId3"/>
    <p:sldId id="258" r:id="rId4"/>
    <p:sldId id="259" r:id="rId5"/>
    <p:sldId id="260" r:id="rId6"/>
    <p:sldId id="262" r:id="rId7"/>
    <p:sldId id="261" r:id="rId8"/>
    <p:sldId id="263" r:id="rId9"/>
    <p:sldId id="264" r:id="rId10"/>
  </p:sldIdLst>
  <p:sldSz cx="18288000" cy="10287000"/>
  <p:notesSz cx="6858000" cy="9144000"/>
  <p:embeddedFontLst>
    <p:embeddedFont>
      <p:font typeface="Bookman Old Style" panose="020B0604020202020204" charset="0"/>
      <p:regular r:id="rId12"/>
      <p:bold r:id="rId13"/>
      <p:italic r:id="rId14"/>
      <p:boldItalic r:id="rId15"/>
    </p:embeddedFont>
    <p:embeddedFont>
      <p:font typeface="Playfair Display" panose="020B0604020202020204" charset="0"/>
      <p:regular r:id="rId16"/>
      <p:bold r:id="rId17"/>
      <p:italic r:id="rId18"/>
      <p:boldItalic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21" roundtripDataSignature="AMtx7mjkVErBgkzwdww23IfFAQNcXjOO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172BF5-42E5-4F5B-8532-25D231AAFF5C}" v="1335" dt="2025-06-26T12:39:27.473"/>
    <p1510:client id="{4146927C-C708-6B37-4FBB-AB48EA90C0E7}" v="92" dt="2025-06-25T18:10:07.559"/>
    <p1510:client id="{5B50C46E-0CA9-90B1-8DF6-32AA1E895B51}" v="5" dt="2025-06-26T07:38:48.932"/>
    <p1510:client id="{871081D0-4D8A-F1AB-0EDC-DF36F081D05B}" v="426" dt="2025-06-26T12:34:40.050"/>
    <p1510:client id="{B3B8A55E-DA55-069B-F0AC-B65B31BBF7F0}" v="25" dt="2025-06-26T08:26:12.628"/>
    <p1510:client id="{C91F6DF1-A2A7-D971-F3C3-0AB1B91879EE}" v="13" dt="2025-06-26T12:41:23.439"/>
    <p1510:client id="{DE9F5E3A-6BDB-714C-B697-01BC49E89C2B}" v="63" dt="2025-06-26T07:53:22.069"/>
    <p1510:client id="{E3EF5B87-5D21-7F96-8359-98E964FEC2B0}" v="2" dt="2025-06-26T07:56:57.6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microsoft.com/office/2016/11/relationships/changesInfo" Target="changesInfos/changesInfo1.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4146927C-C708-6B37-4FBB-AB48EA90C0E7}"/>
    <pc:docChg chg="modSld">
      <pc:chgData name="Guest User" userId="" providerId="Windows Live" clId="Web-{4146927C-C708-6B37-4FBB-AB48EA90C0E7}" dt="2025-06-25T18:10:07.559" v="46" actId="1076"/>
      <pc:docMkLst>
        <pc:docMk/>
      </pc:docMkLst>
      <pc:sldChg chg="modSp">
        <pc:chgData name="Guest User" userId="" providerId="Windows Live" clId="Web-{4146927C-C708-6B37-4FBB-AB48EA90C0E7}" dt="2025-06-25T18:09:03.731" v="15" actId="14100"/>
        <pc:sldMkLst>
          <pc:docMk/>
          <pc:sldMk cId="0" sldId="256"/>
        </pc:sldMkLst>
        <pc:spChg chg="mod">
          <ac:chgData name="Guest User" userId="" providerId="Windows Live" clId="Web-{4146927C-C708-6B37-4FBB-AB48EA90C0E7}" dt="2025-06-25T18:09:03.731" v="15" actId="14100"/>
          <ac:spMkLst>
            <pc:docMk/>
            <pc:sldMk cId="0" sldId="256"/>
            <ac:spMk id="91" creationId="{00000000-0000-0000-0000-000000000000}"/>
          </ac:spMkLst>
        </pc:spChg>
      </pc:sldChg>
      <pc:sldChg chg="modSp">
        <pc:chgData name="Guest User" userId="" providerId="Windows Live" clId="Web-{4146927C-C708-6B37-4FBB-AB48EA90C0E7}" dt="2025-06-25T18:10:07.559" v="46" actId="1076"/>
        <pc:sldMkLst>
          <pc:docMk/>
          <pc:sldMk cId="0" sldId="263"/>
        </pc:sldMkLst>
        <pc:spChg chg="mod">
          <ac:chgData name="Guest User" userId="" providerId="Windows Live" clId="Web-{4146927C-C708-6B37-4FBB-AB48EA90C0E7}" dt="2025-06-25T18:09:59.981" v="45" actId="20577"/>
          <ac:spMkLst>
            <pc:docMk/>
            <pc:sldMk cId="0" sldId="263"/>
            <ac:spMk id="7" creationId="{77A5FEBC-8172-AF73-740D-FCA2505CF5A9}"/>
          </ac:spMkLst>
        </pc:spChg>
        <pc:picChg chg="mod">
          <ac:chgData name="Guest User" userId="" providerId="Windows Live" clId="Web-{4146927C-C708-6B37-4FBB-AB48EA90C0E7}" dt="2025-06-25T18:10:07.559" v="46" actId="1076"/>
          <ac:picMkLst>
            <pc:docMk/>
            <pc:sldMk cId="0" sldId="263"/>
            <ac:picMk id="3" creationId="{E0C24400-8FB3-9C17-2304-879064E0EB76}"/>
          </ac:picMkLst>
        </pc:picChg>
      </pc:sldChg>
    </pc:docChg>
  </pc:docChgLst>
  <pc:docChgLst>
    <pc:chgData name="Guest User" providerId="Windows Live" clId="Web-{48758B20-CFD2-672B-CB7F-B54EDDE02C32}"/>
    <pc:docChg chg="modSld">
      <pc:chgData name="Guest User" userId="" providerId="Windows Live" clId="Web-{48758B20-CFD2-672B-CB7F-B54EDDE02C32}" dt="2025-06-24T14:41:04.501" v="0" actId="1076"/>
      <pc:docMkLst>
        <pc:docMk/>
      </pc:docMkLst>
      <pc:sldChg chg="modSp">
        <pc:chgData name="Guest User" userId="" providerId="Windows Live" clId="Web-{48758B20-CFD2-672B-CB7F-B54EDDE02C32}" dt="2025-06-24T14:41:04.501" v="0" actId="1076"/>
        <pc:sldMkLst>
          <pc:docMk/>
          <pc:sldMk cId="0" sldId="262"/>
        </pc:sldMkLst>
        <pc:picChg chg="mod">
          <ac:chgData name="Guest User" userId="" providerId="Windows Live" clId="Web-{48758B20-CFD2-672B-CB7F-B54EDDE02C32}" dt="2025-06-24T14:41:04.501" v="0" actId="1076"/>
          <ac:picMkLst>
            <pc:docMk/>
            <pc:sldMk cId="0" sldId="262"/>
            <ac:picMk id="9" creationId="{45FFC309-DD30-BEC5-EEBF-C52F682A7E6B}"/>
          </ac:picMkLst>
        </pc:picChg>
      </pc:sldChg>
    </pc:docChg>
  </pc:docChgLst>
  <pc:docChgLst>
    <pc:chgData name="Guest User" providerId="Windows Live" clId="Web-{9D34BF96-ED5C-A7FD-3B5A-0344ABDD536C}"/>
    <pc:docChg chg="modSld">
      <pc:chgData name="Guest User" userId="" providerId="Windows Live" clId="Web-{9D34BF96-ED5C-A7FD-3B5A-0344ABDD536C}" dt="2025-06-24T14:47:41.767" v="46"/>
      <pc:docMkLst>
        <pc:docMk/>
      </pc:docMkLst>
      <pc:sldChg chg="modSp addAnim modAnim">
        <pc:chgData name="Guest User" userId="" providerId="Windows Live" clId="Web-{9D34BF96-ED5C-A7FD-3B5A-0344ABDD536C}" dt="2025-06-24T14:47:41.767" v="46"/>
        <pc:sldMkLst>
          <pc:docMk/>
          <pc:sldMk cId="0" sldId="258"/>
        </pc:sldMkLst>
        <pc:spChg chg="mod">
          <ac:chgData name="Guest User" userId="" providerId="Windows Live" clId="Web-{9D34BF96-ED5C-A7FD-3B5A-0344ABDD536C}" dt="2025-06-24T14:46:39.468" v="34" actId="14100"/>
          <ac:spMkLst>
            <pc:docMk/>
            <pc:sldMk cId="0" sldId="258"/>
            <ac:spMk id="4" creationId="{BD6754D1-F0AE-8723-926B-D41F420DCF7C}"/>
          </ac:spMkLst>
        </pc:spChg>
        <pc:picChg chg="mod">
          <ac:chgData name="Guest User" userId="" providerId="Windows Live" clId="Web-{9D34BF96-ED5C-A7FD-3B5A-0344ABDD536C}" dt="2025-06-24T14:46:46.546" v="36" actId="14100"/>
          <ac:picMkLst>
            <pc:docMk/>
            <pc:sldMk cId="0" sldId="258"/>
            <ac:picMk id="3" creationId="{3589E848-4C1C-DC89-C079-9F099BC49067}"/>
          </ac:picMkLst>
        </pc:picChg>
      </pc:sldChg>
      <pc:sldChg chg="modSp addAnim modAnim">
        <pc:chgData name="Guest User" userId="" providerId="Windows Live" clId="Web-{9D34BF96-ED5C-A7FD-3B5A-0344ABDD536C}" dt="2025-06-24T14:45:17.106" v="28" actId="1076"/>
        <pc:sldMkLst>
          <pc:docMk/>
          <pc:sldMk cId="0" sldId="262"/>
        </pc:sldMkLst>
        <pc:picChg chg="mod">
          <ac:chgData name="Guest User" userId="" providerId="Windows Live" clId="Web-{9D34BF96-ED5C-A7FD-3B5A-0344ABDD536C}" dt="2025-06-24T14:44:49.011" v="26" actId="14100"/>
          <ac:picMkLst>
            <pc:docMk/>
            <pc:sldMk cId="0" sldId="262"/>
            <ac:picMk id="7" creationId="{9F9EDF6E-C7FB-7586-ADC1-347E3874DD0C}"/>
          </ac:picMkLst>
        </pc:picChg>
        <pc:picChg chg="mod">
          <ac:chgData name="Guest User" userId="" providerId="Windows Live" clId="Web-{9D34BF96-ED5C-A7FD-3B5A-0344ABDD536C}" dt="2025-06-24T14:45:17.106" v="28" actId="1076"/>
          <ac:picMkLst>
            <pc:docMk/>
            <pc:sldMk cId="0" sldId="262"/>
            <ac:picMk id="9" creationId="{45FFC309-DD30-BEC5-EEBF-C52F682A7E6B}"/>
          </ac:picMkLst>
        </pc:picChg>
      </pc:sldChg>
    </pc:docChg>
  </pc:docChgLst>
  <pc:docChgLst>
    <pc:chgData name="Guest User" providerId="Windows Live" clId="Web-{C91F6DF1-A2A7-D971-F3C3-0AB1B91879EE}"/>
    <pc:docChg chg="modSld">
      <pc:chgData name="Guest User" userId="" providerId="Windows Live" clId="Web-{C91F6DF1-A2A7-D971-F3C3-0AB1B91879EE}" dt="2025-06-26T12:41:23.439" v="11" actId="1076"/>
      <pc:docMkLst>
        <pc:docMk/>
      </pc:docMkLst>
      <pc:sldChg chg="modSp">
        <pc:chgData name="Guest User" userId="" providerId="Windows Live" clId="Web-{C91F6DF1-A2A7-D971-F3C3-0AB1B91879EE}" dt="2025-06-26T12:41:23.439" v="11" actId="1076"/>
        <pc:sldMkLst>
          <pc:docMk/>
          <pc:sldMk cId="0" sldId="256"/>
        </pc:sldMkLst>
        <pc:spChg chg="mod">
          <ac:chgData name="Guest User" userId="" providerId="Windows Live" clId="Web-{C91F6DF1-A2A7-D971-F3C3-0AB1B91879EE}" dt="2025-06-26T12:41:23.439" v="11" actId="1076"/>
          <ac:spMkLst>
            <pc:docMk/>
            <pc:sldMk cId="0" sldId="256"/>
            <ac:spMk id="91" creationId="{00000000-0000-0000-0000-000000000000}"/>
          </ac:spMkLst>
        </pc:spChg>
      </pc:sldChg>
      <pc:sldChg chg="modSp">
        <pc:chgData name="Guest User" userId="" providerId="Windows Live" clId="Web-{C91F6DF1-A2A7-D971-F3C3-0AB1B91879EE}" dt="2025-06-26T12:38:40.469" v="7" actId="14100"/>
        <pc:sldMkLst>
          <pc:docMk/>
          <pc:sldMk cId="0" sldId="263"/>
        </pc:sldMkLst>
        <pc:spChg chg="mod">
          <ac:chgData name="Guest User" userId="" providerId="Windows Live" clId="Web-{C91F6DF1-A2A7-D971-F3C3-0AB1B91879EE}" dt="2025-06-26T12:38:40.469" v="7" actId="14100"/>
          <ac:spMkLst>
            <pc:docMk/>
            <pc:sldMk cId="0" sldId="263"/>
            <ac:spMk id="147" creationId="{00000000-0000-0000-0000-000000000000}"/>
          </ac:spMkLst>
        </pc:spChg>
        <pc:picChg chg="mod">
          <ac:chgData name="Guest User" userId="" providerId="Windows Live" clId="Web-{C91F6DF1-A2A7-D971-F3C3-0AB1B91879EE}" dt="2025-06-26T12:37:02.311" v="5" actId="1076"/>
          <ac:picMkLst>
            <pc:docMk/>
            <pc:sldMk cId="0" sldId="263"/>
            <ac:picMk id="2" creationId="{141AEA2A-EDD5-ECC5-6762-F425BF24EB01}"/>
          </ac:picMkLst>
        </pc:picChg>
        <pc:picChg chg="mod">
          <ac:chgData name="Guest User" userId="" providerId="Windows Live" clId="Web-{C91F6DF1-A2A7-D971-F3C3-0AB1B91879EE}" dt="2025-06-26T12:36:45.202" v="2" actId="1076"/>
          <ac:picMkLst>
            <pc:docMk/>
            <pc:sldMk cId="0" sldId="263"/>
            <ac:picMk id="3" creationId="{E0C24400-8FB3-9C17-2304-879064E0EB76}"/>
          </ac:picMkLst>
        </pc:picChg>
        <pc:picChg chg="mod">
          <ac:chgData name="Guest User" userId="" providerId="Windows Live" clId="Web-{C91F6DF1-A2A7-D971-F3C3-0AB1B91879EE}" dt="2025-06-26T12:36:32.561" v="1" actId="1076"/>
          <ac:picMkLst>
            <pc:docMk/>
            <pc:sldMk cId="0" sldId="263"/>
            <ac:picMk id="4" creationId="{F04AE71C-9106-B455-E521-C6CDB436B0CB}"/>
          </ac:picMkLst>
        </pc:picChg>
      </pc:sldChg>
    </pc:docChg>
  </pc:docChgLst>
  <pc:docChgLst>
    <pc:chgData name="Guest User" providerId="Windows Live" clId="Web-{4490D2E4-722C-2D01-571A-3EB2E14650BD}"/>
    <pc:docChg chg="modSld">
      <pc:chgData name="Guest User" userId="" providerId="Windows Live" clId="Web-{4490D2E4-722C-2D01-571A-3EB2E14650BD}" dt="2025-06-23T19:19:19.134" v="522" actId="20577"/>
      <pc:docMkLst>
        <pc:docMk/>
      </pc:docMkLst>
      <pc:sldChg chg="modSp">
        <pc:chgData name="Guest User" userId="" providerId="Windows Live" clId="Web-{4490D2E4-722C-2D01-571A-3EB2E14650BD}" dt="2025-06-23T19:19:19.134" v="522" actId="20577"/>
        <pc:sldMkLst>
          <pc:docMk/>
          <pc:sldMk cId="0" sldId="256"/>
        </pc:sldMkLst>
        <pc:spChg chg="mod">
          <ac:chgData name="Guest User" userId="" providerId="Windows Live" clId="Web-{4490D2E4-722C-2D01-571A-3EB2E14650BD}" dt="2025-06-23T19:19:19.134" v="522" actId="20577"/>
          <ac:spMkLst>
            <pc:docMk/>
            <pc:sldMk cId="0" sldId="256"/>
            <ac:spMk id="91" creationId="{00000000-0000-0000-0000-000000000000}"/>
          </ac:spMkLst>
        </pc:spChg>
      </pc:sldChg>
      <pc:sldChg chg="addSp delSp modSp">
        <pc:chgData name="Guest User" userId="" providerId="Windows Live" clId="Web-{4490D2E4-722C-2D01-571A-3EB2E14650BD}" dt="2025-06-23T19:18:21.743" v="516" actId="20577"/>
        <pc:sldMkLst>
          <pc:docMk/>
          <pc:sldMk cId="0" sldId="261"/>
        </pc:sldMkLst>
        <pc:spChg chg="mod">
          <ac:chgData name="Guest User" userId="" providerId="Windows Live" clId="Web-{4490D2E4-722C-2D01-571A-3EB2E14650BD}" dt="2025-06-23T19:16:26.508" v="504" actId="1076"/>
          <ac:spMkLst>
            <pc:docMk/>
            <pc:sldMk cId="0" sldId="261"/>
            <ac:spMk id="134" creationId="{00000000-0000-0000-0000-000000000000}"/>
          </ac:spMkLst>
        </pc:spChg>
      </pc:sldChg>
      <pc:sldChg chg="addSp delSp modSp">
        <pc:chgData name="Guest User" userId="" providerId="Windows Live" clId="Web-{4490D2E4-722C-2D01-571A-3EB2E14650BD}" dt="2025-06-23T18:57:23.753" v="95" actId="14100"/>
        <pc:sldMkLst>
          <pc:docMk/>
          <pc:sldMk cId="0" sldId="262"/>
        </pc:sldMkLst>
        <pc:spChg chg="add del">
          <ac:chgData name="Guest User" userId="" providerId="Windows Live" clId="Web-{4490D2E4-722C-2D01-571A-3EB2E14650BD}" dt="2025-06-23T18:51:08.345" v="4"/>
          <ac:spMkLst>
            <pc:docMk/>
            <pc:sldMk cId="0" sldId="262"/>
            <ac:spMk id="2" creationId="{FCC97786-C595-B65A-1B21-0BC88E1F856F}"/>
          </ac:spMkLst>
        </pc:spChg>
        <pc:picChg chg="mod">
          <ac:chgData name="Guest User" userId="" providerId="Windows Live" clId="Web-{4490D2E4-722C-2D01-571A-3EB2E14650BD}" dt="2025-06-23T18:51:07.220" v="3" actId="1076"/>
          <ac:picMkLst>
            <pc:docMk/>
            <pc:sldMk cId="0" sldId="262"/>
            <ac:picMk id="140" creationId="{00000000-0000-0000-0000-000000000000}"/>
          </ac:picMkLst>
        </pc:picChg>
      </pc:sldChg>
      <pc:sldChg chg="addSp delSp modSp">
        <pc:chgData name="Guest User" userId="" providerId="Windows Live" clId="Web-{4490D2E4-722C-2D01-571A-3EB2E14650BD}" dt="2025-06-23T19:14:21.773" v="488"/>
        <pc:sldMkLst>
          <pc:docMk/>
          <pc:sldMk cId="0" sldId="263"/>
        </pc:sldMkLst>
        <pc:spChg chg="add mod">
          <ac:chgData name="Guest User" userId="" providerId="Windows Live" clId="Web-{4490D2E4-722C-2D01-571A-3EB2E14650BD}" dt="2025-06-23T19:11:09.928" v="458" actId="1076"/>
          <ac:spMkLst>
            <pc:docMk/>
            <pc:sldMk cId="0" sldId="263"/>
            <ac:spMk id="7" creationId="{77A5FEBC-8172-AF73-740D-FCA2505CF5A9}"/>
          </ac:spMkLst>
        </pc:spChg>
      </pc:sldChg>
    </pc:docChg>
  </pc:docChgLst>
  <pc:docChgLst>
    <pc:chgData name="Guest User" providerId="Windows Live" clId="Web-{EFFC9F8C-C740-2953-715B-0F376BB4F66E}"/>
    <pc:docChg chg="modSld">
      <pc:chgData name="Guest User" userId="" providerId="Windows Live" clId="Web-{EFFC9F8C-C740-2953-715B-0F376BB4F66E}" dt="2025-06-23T15:35:38.069" v="342" actId="20577"/>
      <pc:docMkLst>
        <pc:docMk/>
      </pc:docMkLst>
      <pc:sldChg chg="modSp">
        <pc:chgData name="Guest User" userId="" providerId="Windows Live" clId="Web-{EFFC9F8C-C740-2953-715B-0F376BB4F66E}" dt="2025-06-23T15:15:14.715" v="186" actId="20577"/>
        <pc:sldMkLst>
          <pc:docMk/>
          <pc:sldMk cId="0" sldId="257"/>
        </pc:sldMkLst>
        <pc:spChg chg="mod">
          <ac:chgData name="Guest User" userId="" providerId="Windows Live" clId="Web-{EFFC9F8C-C740-2953-715B-0F376BB4F66E}" dt="2025-06-23T15:08:31.592" v="48" actId="1076"/>
          <ac:spMkLst>
            <pc:docMk/>
            <pc:sldMk cId="0" sldId="257"/>
            <ac:spMk id="96" creationId="{00000000-0000-0000-0000-000000000000}"/>
          </ac:spMkLst>
        </pc:spChg>
        <pc:spChg chg="mod">
          <ac:chgData name="Guest User" userId="" providerId="Windows Live" clId="Web-{EFFC9F8C-C740-2953-715B-0F376BB4F66E}" dt="2025-06-23T15:07:00.011" v="17" actId="1076"/>
          <ac:spMkLst>
            <pc:docMk/>
            <pc:sldMk cId="0" sldId="257"/>
            <ac:spMk id="99" creationId="{00000000-0000-0000-0000-000000000000}"/>
          </ac:spMkLst>
        </pc:spChg>
        <pc:spChg chg="mod">
          <ac:chgData name="Guest User" userId="" providerId="Windows Live" clId="Web-{EFFC9F8C-C740-2953-715B-0F376BB4F66E}" dt="2025-06-23T15:15:14.715" v="186" actId="20577"/>
          <ac:spMkLst>
            <pc:docMk/>
            <pc:sldMk cId="0" sldId="257"/>
            <ac:spMk id="100" creationId="{00000000-0000-0000-0000-000000000000}"/>
          </ac:spMkLst>
        </pc:spChg>
      </pc:sldChg>
      <pc:sldChg chg="modSp">
        <pc:chgData name="Guest User" userId="" providerId="Windows Live" clId="Web-{EFFC9F8C-C740-2953-715B-0F376BB4F66E}" dt="2025-06-23T15:35:38.069" v="342" actId="20577"/>
        <pc:sldMkLst>
          <pc:docMk/>
          <pc:sldMk cId="0" sldId="258"/>
        </pc:sldMkLst>
        <pc:spChg chg="mod">
          <ac:chgData name="Guest User" userId="" providerId="Windows Live" clId="Web-{EFFC9F8C-C740-2953-715B-0F376BB4F66E}" dt="2025-06-23T15:23:21.294" v="228" actId="1076"/>
          <ac:spMkLst>
            <pc:docMk/>
            <pc:sldMk cId="0" sldId="258"/>
            <ac:spMk id="106" creationId="{00000000-0000-0000-0000-000000000000}"/>
          </ac:spMkLst>
        </pc:spChg>
        <pc:spChg chg="mod">
          <ac:chgData name="Guest User" userId="" providerId="Windows Live" clId="Web-{EFFC9F8C-C740-2953-715B-0F376BB4F66E}" dt="2025-06-23T15:23:16.263" v="227" actId="1076"/>
          <ac:spMkLst>
            <pc:docMk/>
            <pc:sldMk cId="0" sldId="258"/>
            <ac:spMk id="108" creationId="{00000000-0000-0000-0000-000000000000}"/>
          </ac:spMkLst>
        </pc:spChg>
      </pc:sldChg>
    </pc:docChg>
  </pc:docChgLst>
  <pc:docChgLst>
    <pc:chgData name="Guest User" providerId="Windows Live" clId="Web-{B3B8A55E-DA55-069B-F0AC-B65B31BBF7F0}"/>
    <pc:docChg chg="modSld">
      <pc:chgData name="Guest User" userId="" providerId="Windows Live" clId="Web-{B3B8A55E-DA55-069B-F0AC-B65B31BBF7F0}" dt="2025-06-26T08:26:12.628" v="23" actId="1076"/>
      <pc:docMkLst>
        <pc:docMk/>
      </pc:docMkLst>
      <pc:sldChg chg="addSp delSp modSp addAnim delAnim modAnim">
        <pc:chgData name="Guest User" userId="" providerId="Windows Live" clId="Web-{B3B8A55E-DA55-069B-F0AC-B65B31BBF7F0}" dt="2025-06-26T08:26:12.628" v="23" actId="1076"/>
        <pc:sldMkLst>
          <pc:docMk/>
          <pc:sldMk cId="0" sldId="263"/>
        </pc:sldMkLst>
        <pc:picChg chg="add mod">
          <ac:chgData name="Guest User" userId="" providerId="Windows Live" clId="Web-{B3B8A55E-DA55-069B-F0AC-B65B31BBF7F0}" dt="2025-06-26T08:25:26.081" v="21" actId="1076"/>
          <ac:picMkLst>
            <pc:docMk/>
            <pc:sldMk cId="0" sldId="263"/>
            <ac:picMk id="2" creationId="{141AEA2A-EDD5-ECC5-6762-F425BF24EB01}"/>
          </ac:picMkLst>
        </pc:picChg>
        <pc:picChg chg="mod">
          <ac:chgData name="Guest User" userId="" providerId="Windows Live" clId="Web-{B3B8A55E-DA55-069B-F0AC-B65B31BBF7F0}" dt="2025-06-26T08:26:12.628" v="23" actId="1076"/>
          <ac:picMkLst>
            <pc:docMk/>
            <pc:sldMk cId="0" sldId="263"/>
            <ac:picMk id="3" creationId="{E0C24400-8FB3-9C17-2304-879064E0EB76}"/>
          </ac:picMkLst>
        </pc:picChg>
        <pc:picChg chg="del mod">
          <ac:chgData name="Guest User" userId="" providerId="Windows Live" clId="Web-{B3B8A55E-DA55-069B-F0AC-B65B31BBF7F0}" dt="2025-06-26T08:17:18.308" v="1"/>
          <ac:picMkLst>
            <pc:docMk/>
            <pc:sldMk cId="0" sldId="263"/>
            <ac:picMk id="4" creationId="{1EFF41A8-135F-94B8-8BFF-0AB31BA3316F}"/>
          </ac:picMkLst>
        </pc:picChg>
      </pc:sldChg>
    </pc:docChg>
  </pc:docChgLst>
  <pc:docChgLst>
    <pc:chgData name="vishwakarmaalok101@gmail.com" userId="b1a44635d976efb5" providerId="LiveId" clId="{27AC6786-3417-C045-B20D-B53C12866361}"/>
    <pc:docChg chg="custSel modSld">
      <pc:chgData name="vishwakarmaalok101@gmail.com" userId="b1a44635d976efb5" providerId="LiveId" clId="{27AC6786-3417-C045-B20D-B53C12866361}" dt="2025-06-25T07:29:50.745" v="36" actId="1076"/>
      <pc:docMkLst>
        <pc:docMk/>
      </pc:docMkLst>
      <pc:sldChg chg="modSp">
        <pc:chgData name="vishwakarmaalok101@gmail.com" userId="b1a44635d976efb5" providerId="LiveId" clId="{27AC6786-3417-C045-B20D-B53C12866361}" dt="2025-06-25T07:29:50.745" v="36" actId="1076"/>
        <pc:sldMkLst>
          <pc:docMk/>
          <pc:sldMk cId="0" sldId="258"/>
        </pc:sldMkLst>
        <pc:spChg chg="mod">
          <ac:chgData name="vishwakarmaalok101@gmail.com" userId="b1a44635d976efb5" providerId="LiveId" clId="{27AC6786-3417-C045-B20D-B53C12866361}" dt="2025-06-25T07:29:50.745" v="36" actId="1076"/>
          <ac:spMkLst>
            <pc:docMk/>
            <pc:sldMk cId="0" sldId="258"/>
            <ac:spMk id="106" creationId="{00000000-0000-0000-0000-000000000000}"/>
          </ac:spMkLst>
        </pc:spChg>
      </pc:sldChg>
      <pc:sldChg chg="addSp delSp modSp delAnim">
        <pc:chgData name="vishwakarmaalok101@gmail.com" userId="b1a44635d976efb5" providerId="LiveId" clId="{27AC6786-3417-C045-B20D-B53C12866361}" dt="2025-06-24T17:17:03.060" v="35" actId="14100"/>
        <pc:sldMkLst>
          <pc:docMk/>
          <pc:sldMk cId="0" sldId="261"/>
        </pc:sldMkLst>
        <pc:spChg chg="mod">
          <ac:chgData name="vishwakarmaalok101@gmail.com" userId="b1a44635d976efb5" providerId="LiveId" clId="{27AC6786-3417-C045-B20D-B53C12866361}" dt="2025-06-24T17:16:16.865" v="30" actId="14100"/>
          <ac:spMkLst>
            <pc:docMk/>
            <pc:sldMk cId="0" sldId="261"/>
            <ac:spMk id="8" creationId="{C6E03F2A-8257-EB0E-F8E9-1939FD8A0063}"/>
          </ac:spMkLst>
        </pc:spChg>
        <pc:picChg chg="mod">
          <ac:chgData name="vishwakarmaalok101@gmail.com" userId="b1a44635d976efb5" providerId="LiveId" clId="{27AC6786-3417-C045-B20D-B53C12866361}" dt="2025-06-24T17:17:03.060" v="35" actId="14100"/>
          <ac:picMkLst>
            <pc:docMk/>
            <pc:sldMk cId="0" sldId="261"/>
            <ac:picMk id="12" creationId="{C04EC682-E5C9-DFF8-FB20-5A0D7AFA3781}"/>
          </ac:picMkLst>
        </pc:picChg>
        <pc:picChg chg="mod">
          <ac:chgData name="vishwakarmaalok101@gmail.com" userId="b1a44635d976efb5" providerId="LiveId" clId="{27AC6786-3417-C045-B20D-B53C12866361}" dt="2025-06-24T16:43:06.708" v="12" actId="14100"/>
          <ac:picMkLst>
            <pc:docMk/>
            <pc:sldMk cId="0" sldId="261"/>
            <ac:picMk id="133" creationId="{00000000-0000-0000-0000-000000000000}"/>
          </ac:picMkLst>
        </pc:picChg>
      </pc:sldChg>
    </pc:docChg>
  </pc:docChgLst>
  <pc:docChgLst>
    <pc:chgData name="vishwakarmaalok101@gmail.com" userId="b1a44635d976efb5" providerId="LiveId" clId="{B0AE7941-50A8-1047-B15D-2A8C350BCC30}"/>
    <pc:docChg chg="custSel modSld">
      <pc:chgData name="vishwakarmaalok101@gmail.com" userId="b1a44635d976efb5" providerId="LiveId" clId="{B0AE7941-50A8-1047-B15D-2A8C350BCC30}" dt="2025-06-24T16:11:14.423" v="4" actId="478"/>
      <pc:docMkLst>
        <pc:docMk/>
      </pc:docMkLst>
      <pc:sldChg chg="addSp delSp modSp">
        <pc:chgData name="vishwakarmaalok101@gmail.com" userId="b1a44635d976efb5" providerId="LiveId" clId="{B0AE7941-50A8-1047-B15D-2A8C350BCC30}" dt="2025-06-24T16:11:14.423" v="4" actId="478"/>
        <pc:sldMkLst>
          <pc:docMk/>
          <pc:sldMk cId="0" sldId="264"/>
        </pc:sldMkLst>
      </pc:sldChg>
    </pc:docChg>
  </pc:docChgLst>
  <pc:docChgLst>
    <pc:chgData name="Guest User" providerId="Windows Live" clId="Web-{F9161EBF-529A-1DF0-4D9F-570ABC70F717}"/>
    <pc:docChg chg="modSld">
      <pc:chgData name="Guest User" userId="" providerId="Windows Live" clId="Web-{F9161EBF-529A-1DF0-4D9F-570ABC70F717}" dt="2025-06-24T11:12:19.115" v="8" actId="20577"/>
      <pc:docMkLst>
        <pc:docMk/>
      </pc:docMkLst>
      <pc:sldChg chg="modSp">
        <pc:chgData name="Guest User" userId="" providerId="Windows Live" clId="Web-{F9161EBF-529A-1DF0-4D9F-570ABC70F717}" dt="2025-06-24T11:12:19.115" v="8" actId="20577"/>
        <pc:sldMkLst>
          <pc:docMk/>
          <pc:sldMk cId="0" sldId="261"/>
        </pc:sldMkLst>
      </pc:sldChg>
      <pc:sldChg chg="modSp">
        <pc:chgData name="Guest User" userId="" providerId="Windows Live" clId="Web-{F9161EBF-529A-1DF0-4D9F-570ABC70F717}" dt="2025-06-24T11:12:07.365" v="4" actId="20577"/>
        <pc:sldMkLst>
          <pc:docMk/>
          <pc:sldMk cId="0" sldId="262"/>
        </pc:sldMkLst>
      </pc:sldChg>
    </pc:docChg>
  </pc:docChgLst>
  <pc:docChgLst>
    <pc:chgData name="Guest User" providerId="Windows Live" clId="Web-{5B50C46E-0CA9-90B1-8DF6-32AA1E895B51}"/>
    <pc:docChg chg="modSld">
      <pc:chgData name="Guest User" userId="" providerId="Windows Live" clId="Web-{5B50C46E-0CA9-90B1-8DF6-32AA1E895B51}" dt="2025-06-26T07:38:48.932" v="4" actId="1076"/>
      <pc:docMkLst>
        <pc:docMk/>
      </pc:docMkLst>
      <pc:sldChg chg="modSp">
        <pc:chgData name="Guest User" userId="" providerId="Windows Live" clId="Web-{5B50C46E-0CA9-90B1-8DF6-32AA1E895B51}" dt="2025-06-26T07:38:48.932" v="4" actId="1076"/>
        <pc:sldMkLst>
          <pc:docMk/>
          <pc:sldMk cId="0" sldId="262"/>
        </pc:sldMkLst>
        <pc:picChg chg="mod">
          <ac:chgData name="Guest User" userId="" providerId="Windows Live" clId="Web-{5B50C46E-0CA9-90B1-8DF6-32AA1E895B51}" dt="2025-06-26T07:38:48.932" v="4" actId="1076"/>
          <ac:picMkLst>
            <pc:docMk/>
            <pc:sldMk cId="0" sldId="262"/>
            <ac:picMk id="7" creationId="{9F9EDF6E-C7FB-7586-ADC1-347E3874DD0C}"/>
          </ac:picMkLst>
        </pc:picChg>
        <pc:picChg chg="mod">
          <ac:chgData name="Guest User" userId="" providerId="Windows Live" clId="Web-{5B50C46E-0CA9-90B1-8DF6-32AA1E895B51}" dt="2025-06-26T07:38:35.541" v="1" actId="14100"/>
          <ac:picMkLst>
            <pc:docMk/>
            <pc:sldMk cId="0" sldId="262"/>
            <ac:picMk id="9" creationId="{45FFC309-DD30-BEC5-EEBF-C52F682A7E6B}"/>
          </ac:picMkLst>
        </pc:picChg>
      </pc:sldChg>
    </pc:docChg>
  </pc:docChgLst>
  <pc:docChgLst>
    <pc:chgData name="Guest User" providerId="Windows Live" clId="Web-{871081D0-4D8A-F1AB-0EDC-DF36F081D05B}"/>
    <pc:docChg chg="modSld">
      <pc:chgData name="Guest User" userId="" providerId="Windows Live" clId="Web-{871081D0-4D8A-F1AB-0EDC-DF36F081D05B}" dt="2025-06-26T12:34:40.050" v="252" actId="14100"/>
      <pc:docMkLst>
        <pc:docMk/>
      </pc:docMkLst>
      <pc:sldChg chg="modSp">
        <pc:chgData name="Guest User" userId="" providerId="Windows Live" clId="Web-{871081D0-4D8A-F1AB-0EDC-DF36F081D05B}" dt="2025-06-26T12:23:17.806" v="218" actId="20577"/>
        <pc:sldMkLst>
          <pc:docMk/>
          <pc:sldMk cId="0" sldId="257"/>
        </pc:sldMkLst>
        <pc:spChg chg="mod">
          <ac:chgData name="Guest User" userId="" providerId="Windows Live" clId="Web-{871081D0-4D8A-F1AB-0EDC-DF36F081D05B}" dt="2025-06-26T12:22:53.274" v="217" actId="20577"/>
          <ac:spMkLst>
            <pc:docMk/>
            <pc:sldMk cId="0" sldId="257"/>
            <ac:spMk id="99" creationId="{00000000-0000-0000-0000-000000000000}"/>
          </ac:spMkLst>
        </pc:spChg>
        <pc:spChg chg="mod">
          <ac:chgData name="Guest User" userId="" providerId="Windows Live" clId="Web-{871081D0-4D8A-F1AB-0EDC-DF36F081D05B}" dt="2025-06-26T12:23:17.806" v="218" actId="20577"/>
          <ac:spMkLst>
            <pc:docMk/>
            <pc:sldMk cId="0" sldId="257"/>
            <ac:spMk id="100" creationId="{00000000-0000-0000-0000-000000000000}"/>
          </ac:spMkLst>
        </pc:spChg>
      </pc:sldChg>
      <pc:sldChg chg="addSp delSp modSp addAnim delAnim modAnim">
        <pc:chgData name="Guest User" userId="" providerId="Windows Live" clId="Web-{871081D0-4D8A-F1AB-0EDC-DF36F081D05B}" dt="2025-06-26T12:18:11.817" v="210"/>
        <pc:sldMkLst>
          <pc:docMk/>
          <pc:sldMk cId="0" sldId="258"/>
        </pc:sldMkLst>
        <pc:spChg chg="add del">
          <ac:chgData name="Guest User" userId="" providerId="Windows Live" clId="Web-{871081D0-4D8A-F1AB-0EDC-DF36F081D05B}" dt="2025-06-26T12:06:45.052" v="151"/>
          <ac:spMkLst>
            <pc:docMk/>
            <pc:sldMk cId="0" sldId="258"/>
            <ac:spMk id="5" creationId="{85C5E2F3-F1C3-FF32-05A7-49D5BAC523FF}"/>
          </ac:spMkLst>
        </pc:spChg>
        <pc:spChg chg="add mod">
          <ac:chgData name="Guest User" userId="" providerId="Windows Live" clId="Web-{871081D0-4D8A-F1AB-0EDC-DF36F081D05B}" dt="2025-06-26T12:13:06" v="190" actId="20577"/>
          <ac:spMkLst>
            <pc:docMk/>
            <pc:sldMk cId="0" sldId="258"/>
            <ac:spMk id="6" creationId="{61E68C76-B4C5-C077-33FC-153A48BC6E2C}"/>
          </ac:spMkLst>
        </pc:spChg>
        <pc:spChg chg="mod">
          <ac:chgData name="Guest User" userId="" providerId="Windows Live" clId="Web-{871081D0-4D8A-F1AB-0EDC-DF36F081D05B}" dt="2025-06-26T11:57:35.826" v="15" actId="1076"/>
          <ac:spMkLst>
            <pc:docMk/>
            <pc:sldMk cId="0" sldId="258"/>
            <ac:spMk id="106" creationId="{00000000-0000-0000-0000-000000000000}"/>
          </ac:spMkLst>
        </pc:spChg>
      </pc:sldChg>
      <pc:sldChg chg="modSp">
        <pc:chgData name="Guest User" userId="" providerId="Windows Live" clId="Web-{871081D0-4D8A-F1AB-0EDC-DF36F081D05B}" dt="2025-06-26T12:17:00.894" v="199" actId="1076"/>
        <pc:sldMkLst>
          <pc:docMk/>
          <pc:sldMk cId="0" sldId="259"/>
        </pc:sldMkLst>
        <pc:spChg chg="mod">
          <ac:chgData name="Guest User" userId="" providerId="Windows Live" clId="Web-{871081D0-4D8A-F1AB-0EDC-DF36F081D05B}" dt="2025-06-26T12:17:00.894" v="199" actId="1076"/>
          <ac:spMkLst>
            <pc:docMk/>
            <pc:sldMk cId="0" sldId="259"/>
            <ac:spMk id="117" creationId="{00000000-0000-0000-0000-000000000000}"/>
          </ac:spMkLst>
        </pc:spChg>
      </pc:sldChg>
      <pc:sldChg chg="modAnim">
        <pc:chgData name="Guest User" userId="" providerId="Windows Live" clId="Web-{871081D0-4D8A-F1AB-0EDC-DF36F081D05B}" dt="2025-06-26T12:22:18.961" v="216"/>
        <pc:sldMkLst>
          <pc:docMk/>
          <pc:sldMk cId="0" sldId="261"/>
        </pc:sldMkLst>
      </pc:sldChg>
      <pc:sldChg chg="modSp">
        <pc:chgData name="Guest User" userId="" providerId="Windows Live" clId="Web-{871081D0-4D8A-F1AB-0EDC-DF36F081D05B}" dt="2025-06-26T12:04:46.129" v="149" actId="14100"/>
        <pc:sldMkLst>
          <pc:docMk/>
          <pc:sldMk cId="0" sldId="262"/>
        </pc:sldMkLst>
        <pc:picChg chg="mod">
          <ac:chgData name="Guest User" userId="" providerId="Windows Live" clId="Web-{871081D0-4D8A-F1AB-0EDC-DF36F081D05B}" dt="2025-06-26T12:04:46.129" v="149" actId="14100"/>
          <ac:picMkLst>
            <pc:docMk/>
            <pc:sldMk cId="0" sldId="262"/>
            <ac:picMk id="140" creationId="{00000000-0000-0000-0000-000000000000}"/>
          </ac:picMkLst>
        </pc:picChg>
      </pc:sldChg>
      <pc:sldChg chg="addSp delSp modSp addAnim delAnim modAnim">
        <pc:chgData name="Guest User" userId="" providerId="Windows Live" clId="Web-{871081D0-4D8A-F1AB-0EDC-DF36F081D05B}" dt="2025-06-26T12:34:40.050" v="252" actId="14100"/>
        <pc:sldMkLst>
          <pc:docMk/>
          <pc:sldMk cId="0" sldId="263"/>
        </pc:sldMkLst>
        <pc:spChg chg="del mod">
          <ac:chgData name="Guest User" userId="" providerId="Windows Live" clId="Web-{871081D0-4D8A-F1AB-0EDC-DF36F081D05B}" dt="2025-06-26T12:27:21.981" v="220"/>
          <ac:spMkLst>
            <pc:docMk/>
            <pc:sldMk cId="0" sldId="263"/>
            <ac:spMk id="7" creationId="{77A5FEBC-8172-AF73-740D-FCA2505CF5A9}"/>
          </ac:spMkLst>
        </pc:spChg>
        <pc:spChg chg="mod">
          <ac:chgData name="Guest User" userId="" providerId="Windows Live" clId="Web-{871081D0-4D8A-F1AB-0EDC-DF36F081D05B}" dt="2025-06-26T12:04:10.925" v="147" actId="1076"/>
          <ac:spMkLst>
            <pc:docMk/>
            <pc:sldMk cId="0" sldId="263"/>
            <ac:spMk id="146" creationId="{00000000-0000-0000-0000-000000000000}"/>
          </ac:spMkLst>
        </pc:spChg>
        <pc:spChg chg="mod">
          <ac:chgData name="Guest User" userId="" providerId="Windows Live" clId="Web-{871081D0-4D8A-F1AB-0EDC-DF36F081D05B}" dt="2025-06-26T12:04:06.800" v="146" actId="1076"/>
          <ac:spMkLst>
            <pc:docMk/>
            <pc:sldMk cId="0" sldId="263"/>
            <ac:spMk id="147" creationId="{00000000-0000-0000-0000-000000000000}"/>
          </ac:spMkLst>
        </pc:spChg>
        <pc:picChg chg="mod">
          <ac:chgData name="Guest User" userId="" providerId="Windows Live" clId="Web-{871081D0-4D8A-F1AB-0EDC-DF36F081D05B}" dt="2025-06-26T12:34:40.050" v="252" actId="14100"/>
          <ac:picMkLst>
            <pc:docMk/>
            <pc:sldMk cId="0" sldId="263"/>
            <ac:picMk id="2" creationId="{141AEA2A-EDD5-ECC5-6762-F425BF24EB01}"/>
          </ac:picMkLst>
        </pc:picChg>
        <pc:picChg chg="mod">
          <ac:chgData name="Guest User" userId="" providerId="Windows Live" clId="Web-{871081D0-4D8A-F1AB-0EDC-DF36F081D05B}" dt="2025-06-26T12:34:29.987" v="251" actId="1076"/>
          <ac:picMkLst>
            <pc:docMk/>
            <pc:sldMk cId="0" sldId="263"/>
            <ac:picMk id="3" creationId="{E0C24400-8FB3-9C17-2304-879064E0EB76}"/>
          </ac:picMkLst>
        </pc:picChg>
        <pc:picChg chg="add mod">
          <ac:chgData name="Guest User" userId="" providerId="Windows Live" clId="Web-{871081D0-4D8A-F1AB-0EDC-DF36F081D05B}" dt="2025-06-26T12:34:20.096" v="249" actId="1076"/>
          <ac:picMkLst>
            <pc:docMk/>
            <pc:sldMk cId="0" sldId="263"/>
            <ac:picMk id="4" creationId="{F04AE71C-9106-B455-E521-C6CDB436B0CB}"/>
          </ac:picMkLst>
        </pc:picChg>
      </pc:sldChg>
    </pc:docChg>
  </pc:docChgLst>
  <pc:docChgLst>
    <pc:chgData name="vishwakarmaalok101@gmail.com" userId="b1a44635d976efb5" providerId="LiveId" clId="{FF640FF3-A19B-5045-B6A4-752824E7E5ED}"/>
    <pc:docChg chg="custSel modSld">
      <pc:chgData name="vishwakarmaalok101@gmail.com" userId="b1a44635d976efb5" providerId="LiveId" clId="{FF640FF3-A19B-5045-B6A4-752824E7E5ED}" dt="2025-06-24T05:26:36.668" v="62" actId="1076"/>
      <pc:docMkLst>
        <pc:docMk/>
      </pc:docMkLst>
      <pc:sldChg chg="modSp">
        <pc:chgData name="vishwakarmaalok101@gmail.com" userId="b1a44635d976efb5" providerId="LiveId" clId="{FF640FF3-A19B-5045-B6A4-752824E7E5ED}" dt="2025-06-24T05:23:16.015" v="44" actId="17032"/>
        <pc:sldMkLst>
          <pc:docMk/>
          <pc:sldMk cId="0" sldId="256"/>
        </pc:sldMkLst>
        <pc:spChg chg="mod">
          <ac:chgData name="vishwakarmaalok101@gmail.com" userId="b1a44635d976efb5" providerId="LiveId" clId="{FF640FF3-A19B-5045-B6A4-752824E7E5ED}" dt="2025-06-24T05:23:16.015" v="44" actId="17032"/>
          <ac:spMkLst>
            <pc:docMk/>
            <pc:sldMk cId="0" sldId="256"/>
            <ac:spMk id="90" creationId="{00000000-0000-0000-0000-000000000000}"/>
          </ac:spMkLst>
        </pc:spChg>
      </pc:sldChg>
      <pc:sldChg chg="modSp">
        <pc:chgData name="vishwakarmaalok101@gmail.com" userId="b1a44635d976efb5" providerId="LiveId" clId="{FF640FF3-A19B-5045-B6A4-752824E7E5ED}" dt="2025-06-24T05:21:45.945" v="34" actId="1076"/>
        <pc:sldMkLst>
          <pc:docMk/>
          <pc:sldMk cId="0" sldId="261"/>
        </pc:sldMkLst>
      </pc:sldChg>
      <pc:sldChg chg="modSp">
        <pc:chgData name="vishwakarmaalok101@gmail.com" userId="b1a44635d976efb5" providerId="LiveId" clId="{FF640FF3-A19B-5045-B6A4-752824E7E5ED}" dt="2025-06-24T05:26:36.668" v="62" actId="1076"/>
        <pc:sldMkLst>
          <pc:docMk/>
          <pc:sldMk cId="0" sldId="263"/>
        </pc:sldMkLst>
        <pc:spChg chg="mod">
          <ac:chgData name="vishwakarmaalok101@gmail.com" userId="b1a44635d976efb5" providerId="LiveId" clId="{FF640FF3-A19B-5045-B6A4-752824E7E5ED}" dt="2025-06-24T05:26:36.668" v="62" actId="1076"/>
          <ac:spMkLst>
            <pc:docMk/>
            <pc:sldMk cId="0" sldId="263"/>
            <ac:spMk id="7" creationId="{77A5FEBC-8172-AF73-740D-FCA2505CF5A9}"/>
          </ac:spMkLst>
        </pc:spChg>
      </pc:sldChg>
      <pc:sldChg chg="addSp delSp modSp">
        <pc:chgData name="vishwakarmaalok101@gmail.com" userId="b1a44635d976efb5" providerId="LiveId" clId="{FF640FF3-A19B-5045-B6A4-752824E7E5ED}" dt="2025-06-24T05:17:55.200" v="24" actId="1076"/>
        <pc:sldMkLst>
          <pc:docMk/>
          <pc:sldMk cId="0" sldId="264"/>
        </pc:sldMkLst>
        <pc:spChg chg="mod">
          <ac:chgData name="vishwakarmaalok101@gmail.com" userId="b1a44635d976efb5" providerId="LiveId" clId="{FF640FF3-A19B-5045-B6A4-752824E7E5ED}" dt="2025-06-24T05:17:51.148" v="23" actId="1076"/>
          <ac:spMkLst>
            <pc:docMk/>
            <pc:sldMk cId="0" sldId="264"/>
            <ac:spMk id="156" creationId="{00000000-0000-0000-0000-000000000000}"/>
          </ac:spMkLst>
        </pc:spChg>
        <pc:spChg chg="mod">
          <ac:chgData name="vishwakarmaalok101@gmail.com" userId="b1a44635d976efb5" providerId="LiveId" clId="{FF640FF3-A19B-5045-B6A4-752824E7E5ED}" dt="2025-06-24T05:17:55.200" v="24" actId="1076"/>
          <ac:spMkLst>
            <pc:docMk/>
            <pc:sldMk cId="0" sldId="264"/>
            <ac:spMk id="158" creationId="{00000000-0000-0000-0000-000000000000}"/>
          </ac:spMkLst>
        </pc:spChg>
      </pc:sldChg>
    </pc:docChg>
  </pc:docChgLst>
  <pc:docChgLst>
    <pc:chgData name="vishwakarmaalok101@gmail.com" userId="b1a44635d976efb5" providerId="LiveId" clId="{E1AA9D14-6E4A-7940-ACBF-F1F93B129984}"/>
    <pc:docChg chg="undo custSel modSld">
      <pc:chgData name="vishwakarmaalok101@gmail.com" userId="b1a44635d976efb5" providerId="LiveId" clId="{E1AA9D14-6E4A-7940-ACBF-F1F93B129984}" dt="2025-06-24T07:20:09.756" v="58" actId="1076"/>
      <pc:docMkLst>
        <pc:docMk/>
      </pc:docMkLst>
      <pc:sldChg chg="addSp delSp modSp">
        <pc:chgData name="vishwakarmaalok101@gmail.com" userId="b1a44635d976efb5" providerId="LiveId" clId="{E1AA9D14-6E4A-7940-ACBF-F1F93B129984}" dt="2025-06-24T07:18:39.269" v="56" actId="1076"/>
        <pc:sldMkLst>
          <pc:docMk/>
          <pc:sldMk cId="0" sldId="257"/>
        </pc:sldMkLst>
        <pc:spChg chg="mod">
          <ac:chgData name="vishwakarmaalok101@gmail.com" userId="b1a44635d976efb5" providerId="LiveId" clId="{E1AA9D14-6E4A-7940-ACBF-F1F93B129984}" dt="2025-06-24T07:18:39.269" v="56" actId="1076"/>
          <ac:spMkLst>
            <pc:docMk/>
            <pc:sldMk cId="0" sldId="257"/>
            <ac:spMk id="97" creationId="{00000000-0000-0000-0000-000000000000}"/>
          </ac:spMkLst>
        </pc:spChg>
        <pc:picChg chg="add mod">
          <ac:chgData name="vishwakarmaalok101@gmail.com" userId="b1a44635d976efb5" providerId="LiveId" clId="{E1AA9D14-6E4A-7940-ACBF-F1F93B129984}" dt="2025-06-24T06:28:05.458" v="23" actId="14100"/>
          <ac:picMkLst>
            <pc:docMk/>
            <pc:sldMk cId="0" sldId="257"/>
            <ac:picMk id="5" creationId="{8D109C27-38E1-232D-4F78-D207682E1B76}"/>
          </ac:picMkLst>
        </pc:picChg>
      </pc:sldChg>
      <pc:sldChg chg="modSp">
        <pc:chgData name="vishwakarmaalok101@gmail.com" userId="b1a44635d976efb5" providerId="LiveId" clId="{E1AA9D14-6E4A-7940-ACBF-F1F93B129984}" dt="2025-06-24T07:20:09.756" v="58" actId="1076"/>
        <pc:sldMkLst>
          <pc:docMk/>
          <pc:sldMk cId="0" sldId="259"/>
        </pc:sldMkLst>
        <pc:spChg chg="mod">
          <ac:chgData name="vishwakarmaalok101@gmail.com" userId="b1a44635d976efb5" providerId="LiveId" clId="{E1AA9D14-6E4A-7940-ACBF-F1F93B129984}" dt="2025-06-24T07:20:09.756" v="58" actId="1076"/>
          <ac:spMkLst>
            <pc:docMk/>
            <pc:sldMk cId="0" sldId="259"/>
            <ac:spMk id="117" creationId="{00000000-0000-0000-0000-000000000000}"/>
          </ac:spMkLst>
        </pc:spChg>
        <pc:picChg chg="mod">
          <ac:chgData name="vishwakarmaalok101@gmail.com" userId="b1a44635d976efb5" providerId="LiveId" clId="{E1AA9D14-6E4A-7940-ACBF-F1F93B129984}" dt="2025-06-24T07:20:02.625" v="57" actId="1076"/>
          <ac:picMkLst>
            <pc:docMk/>
            <pc:sldMk cId="0" sldId="259"/>
            <ac:picMk id="7" creationId="{BF16BC8C-B52B-C589-6974-F3005802A36A}"/>
          </ac:picMkLst>
        </pc:picChg>
      </pc:sldChg>
      <pc:sldChg chg="delSp modSp">
        <pc:chgData name="vishwakarmaalok101@gmail.com" userId="b1a44635d976efb5" providerId="LiveId" clId="{E1AA9D14-6E4A-7940-ACBF-F1F93B129984}" dt="2025-06-24T06:47:53.355" v="42" actId="1076"/>
        <pc:sldMkLst>
          <pc:docMk/>
          <pc:sldMk cId="0" sldId="261"/>
        </pc:sldMkLst>
        <pc:spChg chg="mod">
          <ac:chgData name="vishwakarmaalok101@gmail.com" userId="b1a44635d976efb5" providerId="LiveId" clId="{E1AA9D14-6E4A-7940-ACBF-F1F93B129984}" dt="2025-06-24T06:47:53.355" v="42" actId="1076"/>
          <ac:spMkLst>
            <pc:docMk/>
            <pc:sldMk cId="0" sldId="261"/>
            <ac:spMk id="134" creationId="{00000000-0000-0000-0000-000000000000}"/>
          </ac:spMkLst>
        </pc:spChg>
      </pc:sldChg>
      <pc:sldChg chg="modSp">
        <pc:chgData name="vishwakarmaalok101@gmail.com" userId="b1a44635d976efb5" providerId="LiveId" clId="{E1AA9D14-6E4A-7940-ACBF-F1F93B129984}" dt="2025-06-24T06:32:44.439" v="32" actId="14100"/>
        <pc:sldMkLst>
          <pc:docMk/>
          <pc:sldMk cId="0" sldId="262"/>
        </pc:sldMkLst>
        <pc:spChg chg="mod">
          <ac:chgData name="vishwakarmaalok101@gmail.com" userId="b1a44635d976efb5" providerId="LiveId" clId="{E1AA9D14-6E4A-7940-ACBF-F1F93B129984}" dt="2025-06-24T06:31:10.415" v="25" actId="1076"/>
          <ac:spMkLst>
            <pc:docMk/>
            <pc:sldMk cId="0" sldId="262"/>
            <ac:spMk id="3" creationId="{E138AE54-462C-1A9E-0315-910505C7E071}"/>
          </ac:spMkLst>
        </pc:spChg>
      </pc:sldChg>
      <pc:sldChg chg="modSp">
        <pc:chgData name="vishwakarmaalok101@gmail.com" userId="b1a44635d976efb5" providerId="LiveId" clId="{E1AA9D14-6E4A-7940-ACBF-F1F93B129984}" dt="2025-06-24T07:14:14.907" v="55" actId="1076"/>
        <pc:sldMkLst>
          <pc:docMk/>
          <pc:sldMk cId="0" sldId="263"/>
        </pc:sldMkLst>
        <pc:spChg chg="mod">
          <ac:chgData name="vishwakarmaalok101@gmail.com" userId="b1a44635d976efb5" providerId="LiveId" clId="{E1AA9D14-6E4A-7940-ACBF-F1F93B129984}" dt="2025-06-24T06:57:46.596" v="50" actId="1076"/>
          <ac:spMkLst>
            <pc:docMk/>
            <pc:sldMk cId="0" sldId="263"/>
            <ac:spMk id="7" creationId="{77A5FEBC-8172-AF73-740D-FCA2505CF5A9}"/>
          </ac:spMkLst>
        </pc:spChg>
      </pc:sldChg>
    </pc:docChg>
  </pc:docChgLst>
  <pc:docChgLst>
    <pc:chgData name="Guest User" providerId="Windows Live" clId="Web-{66B756D4-4D21-6638-25A4-0B8CCE9C7ECA}"/>
    <pc:docChg chg="modSld">
      <pc:chgData name="Guest User" userId="" providerId="Windows Live" clId="Web-{66B756D4-4D21-6638-25A4-0B8CCE9C7ECA}" dt="2025-06-24T07:33:35.159" v="452"/>
      <pc:docMkLst>
        <pc:docMk/>
      </pc:docMkLst>
      <pc:sldChg chg="modSp addAnim delAnim modAnim">
        <pc:chgData name="Guest User" userId="" providerId="Windows Live" clId="Web-{66B756D4-4D21-6638-25A4-0B8CCE9C7ECA}" dt="2025-06-24T07:33:35.159" v="452"/>
        <pc:sldMkLst>
          <pc:docMk/>
          <pc:sldMk cId="0" sldId="256"/>
        </pc:sldMkLst>
        <pc:spChg chg="mod">
          <ac:chgData name="Guest User" userId="" providerId="Windows Live" clId="Web-{66B756D4-4D21-6638-25A4-0B8CCE9C7ECA}" dt="2025-06-24T06:59:26.445" v="193" actId="1076"/>
          <ac:spMkLst>
            <pc:docMk/>
            <pc:sldMk cId="0" sldId="256"/>
            <ac:spMk id="90" creationId="{00000000-0000-0000-0000-000000000000}"/>
          </ac:spMkLst>
        </pc:spChg>
        <pc:spChg chg="mod">
          <ac:chgData name="Guest User" userId="" providerId="Windows Live" clId="Web-{66B756D4-4D21-6638-25A4-0B8CCE9C7ECA}" dt="2025-06-24T06:59:30.570" v="194" actId="1076"/>
          <ac:spMkLst>
            <pc:docMk/>
            <pc:sldMk cId="0" sldId="256"/>
            <ac:spMk id="91" creationId="{00000000-0000-0000-0000-000000000000}"/>
          </ac:spMkLst>
        </pc:spChg>
        <pc:picChg chg="mod">
          <ac:chgData name="Guest User" userId="" providerId="Windows Live" clId="Web-{66B756D4-4D21-6638-25A4-0B8CCE9C7ECA}" dt="2025-06-24T06:59:22.617" v="192" actId="1076"/>
          <ac:picMkLst>
            <pc:docMk/>
            <pc:sldMk cId="0" sldId="256"/>
            <ac:picMk id="88" creationId="{00000000-0000-0000-0000-000000000000}"/>
          </ac:picMkLst>
        </pc:picChg>
      </pc:sldChg>
      <pc:sldChg chg="addSp delSp modSp addAnim delAnim modAnim">
        <pc:chgData name="Guest User" userId="" providerId="Windows Live" clId="Web-{66B756D4-4D21-6638-25A4-0B8CCE9C7ECA}" dt="2025-06-24T07:27:52.647" v="406"/>
        <pc:sldMkLst>
          <pc:docMk/>
          <pc:sldMk cId="0" sldId="257"/>
        </pc:sldMkLst>
        <pc:spChg chg="mod">
          <ac:chgData name="Guest User" userId="" providerId="Windows Live" clId="Web-{66B756D4-4D21-6638-25A4-0B8CCE9C7ECA}" dt="2025-06-24T06:27:50.111" v="35" actId="14100"/>
          <ac:spMkLst>
            <pc:docMk/>
            <pc:sldMk cId="0" sldId="257"/>
            <ac:spMk id="97" creationId="{00000000-0000-0000-0000-000000000000}"/>
          </ac:spMkLst>
        </pc:spChg>
        <pc:spChg chg="mod">
          <ac:chgData name="Guest User" userId="" providerId="Windows Live" clId="Web-{66B756D4-4D21-6638-25A4-0B8CCE9C7ECA}" dt="2025-06-24T06:52:33.789" v="164" actId="20577"/>
          <ac:spMkLst>
            <pc:docMk/>
            <pc:sldMk cId="0" sldId="257"/>
            <ac:spMk id="99" creationId="{00000000-0000-0000-0000-000000000000}"/>
          </ac:spMkLst>
        </pc:spChg>
        <pc:spChg chg="mod">
          <ac:chgData name="Guest User" userId="" providerId="Windows Live" clId="Web-{66B756D4-4D21-6638-25A4-0B8CCE9C7ECA}" dt="2025-06-24T06:52:37.321" v="165" actId="20577"/>
          <ac:spMkLst>
            <pc:docMk/>
            <pc:sldMk cId="0" sldId="257"/>
            <ac:spMk id="100" creationId="{00000000-0000-0000-0000-000000000000}"/>
          </ac:spMkLst>
        </pc:spChg>
        <pc:picChg chg="mod">
          <ac:chgData name="Guest User" userId="" providerId="Windows Live" clId="Web-{66B756D4-4D21-6638-25A4-0B8CCE9C7ECA}" dt="2025-06-24T06:30:04.178" v="49" actId="1076"/>
          <ac:picMkLst>
            <pc:docMk/>
            <pc:sldMk cId="0" sldId="257"/>
            <ac:picMk id="5" creationId="{8D109C27-38E1-232D-4F78-D207682E1B76}"/>
          </ac:picMkLst>
        </pc:picChg>
      </pc:sldChg>
      <pc:sldChg chg="modSp addAnim modAnim">
        <pc:chgData name="Guest User" userId="" providerId="Windows Live" clId="Web-{66B756D4-4D21-6638-25A4-0B8CCE9C7ECA}" dt="2025-06-24T07:20:34.772" v="351"/>
        <pc:sldMkLst>
          <pc:docMk/>
          <pc:sldMk cId="0" sldId="258"/>
        </pc:sldMkLst>
        <pc:spChg chg="mod">
          <ac:chgData name="Guest User" userId="" providerId="Windows Live" clId="Web-{66B756D4-4D21-6638-25A4-0B8CCE9C7ECA}" dt="2025-06-24T06:31:08.196" v="61" actId="1076"/>
          <ac:spMkLst>
            <pc:docMk/>
            <pc:sldMk cId="0" sldId="258"/>
            <ac:spMk id="105" creationId="{00000000-0000-0000-0000-000000000000}"/>
          </ac:spMkLst>
        </pc:spChg>
        <pc:spChg chg="mod">
          <ac:chgData name="Guest User" userId="" providerId="Windows Live" clId="Web-{66B756D4-4D21-6638-25A4-0B8CCE9C7ECA}" dt="2025-06-24T06:31:08.571" v="62" actId="1076"/>
          <ac:spMkLst>
            <pc:docMk/>
            <pc:sldMk cId="0" sldId="258"/>
            <ac:spMk id="106" creationId="{00000000-0000-0000-0000-000000000000}"/>
          </ac:spMkLst>
        </pc:spChg>
        <pc:spChg chg="mod">
          <ac:chgData name="Guest User" userId="" providerId="Windows Live" clId="Web-{66B756D4-4D21-6638-25A4-0B8CCE9C7ECA}" dt="2025-06-24T06:33:09.888" v="85" actId="1076"/>
          <ac:spMkLst>
            <pc:docMk/>
            <pc:sldMk cId="0" sldId="258"/>
            <ac:spMk id="108" creationId="{00000000-0000-0000-0000-000000000000}"/>
          </ac:spMkLst>
        </pc:spChg>
        <pc:picChg chg="mod">
          <ac:chgData name="Guest User" userId="" providerId="Windows Live" clId="Web-{66B756D4-4D21-6638-25A4-0B8CCE9C7ECA}" dt="2025-06-24T06:31:08.618" v="63" actId="1076"/>
          <ac:picMkLst>
            <pc:docMk/>
            <pc:sldMk cId="0" sldId="258"/>
            <ac:picMk id="107" creationId="{00000000-0000-0000-0000-000000000000}"/>
          </ac:picMkLst>
        </pc:picChg>
      </pc:sldChg>
      <pc:sldChg chg="modSp addAnim modAnim">
        <pc:chgData name="Guest User" userId="" providerId="Windows Live" clId="Web-{66B756D4-4D21-6638-25A4-0B8CCE9C7ECA}" dt="2025-06-24T07:27:36.662" v="403"/>
        <pc:sldMkLst>
          <pc:docMk/>
          <pc:sldMk cId="0" sldId="259"/>
        </pc:sldMkLst>
        <pc:spChg chg="mod">
          <ac:chgData name="Guest User" userId="" providerId="Windows Live" clId="Web-{66B756D4-4D21-6638-25A4-0B8CCE9C7ECA}" dt="2025-06-24T06:34:24.031" v="92" actId="1076"/>
          <ac:spMkLst>
            <pc:docMk/>
            <pc:sldMk cId="0" sldId="259"/>
            <ac:spMk id="117" creationId="{00000000-0000-0000-0000-000000000000}"/>
          </ac:spMkLst>
        </pc:spChg>
        <pc:picChg chg="mod">
          <ac:chgData name="Guest User" userId="" providerId="Windows Live" clId="Web-{66B756D4-4D21-6638-25A4-0B8CCE9C7ECA}" dt="2025-06-24T06:34:12.328" v="90" actId="1076"/>
          <ac:picMkLst>
            <pc:docMk/>
            <pc:sldMk cId="0" sldId="259"/>
            <ac:picMk id="7" creationId="{BF16BC8C-B52B-C589-6974-F3005802A36A}"/>
          </ac:picMkLst>
        </pc:picChg>
      </pc:sldChg>
      <pc:sldChg chg="delSp modSp addAnim modAnim">
        <pc:chgData name="Guest User" userId="" providerId="Windows Live" clId="Web-{66B756D4-4D21-6638-25A4-0B8CCE9C7ECA}" dt="2025-06-24T07:28:00.131" v="407"/>
        <pc:sldMkLst>
          <pc:docMk/>
          <pc:sldMk cId="0" sldId="260"/>
        </pc:sldMkLst>
        <pc:spChg chg="mod">
          <ac:chgData name="Guest User" userId="" providerId="Windows Live" clId="Web-{66B756D4-4D21-6638-25A4-0B8CCE9C7ECA}" dt="2025-06-24T07:13:46.507" v="306" actId="20577"/>
          <ac:spMkLst>
            <pc:docMk/>
            <pc:sldMk cId="0" sldId="260"/>
            <ac:spMk id="125" creationId="{00000000-0000-0000-0000-000000000000}"/>
          </ac:spMkLst>
        </pc:spChg>
        <pc:picChg chg="mod">
          <ac:chgData name="Guest User" userId="" providerId="Windows Live" clId="Web-{66B756D4-4D21-6638-25A4-0B8CCE9C7ECA}" dt="2025-06-24T06:37:15.600" v="113" actId="1076"/>
          <ac:picMkLst>
            <pc:docMk/>
            <pc:sldMk cId="0" sldId="260"/>
            <ac:picMk id="7" creationId="{A2FF744F-BC44-8AB8-CBFE-E6E2D74D6B76}"/>
          </ac:picMkLst>
        </pc:picChg>
      </pc:sldChg>
      <pc:sldChg chg="modSp addAnim delAnim modAnim">
        <pc:chgData name="Guest User" userId="" providerId="Windows Live" clId="Web-{66B756D4-4D21-6638-25A4-0B8CCE9C7ECA}" dt="2025-06-24T07:28:10.600" v="409"/>
        <pc:sldMkLst>
          <pc:docMk/>
          <pc:sldMk cId="0" sldId="261"/>
        </pc:sldMkLst>
        <pc:spChg chg="mod">
          <ac:chgData name="Guest User" userId="" providerId="Windows Live" clId="Web-{66B756D4-4D21-6638-25A4-0B8CCE9C7ECA}" dt="2025-06-24T06:49:26.626" v="159" actId="1076"/>
          <ac:spMkLst>
            <pc:docMk/>
            <pc:sldMk cId="0" sldId="261"/>
            <ac:spMk id="132" creationId="{00000000-0000-0000-0000-000000000000}"/>
          </ac:spMkLst>
        </pc:spChg>
        <pc:spChg chg="mod">
          <ac:chgData name="Guest User" userId="" providerId="Windows Live" clId="Web-{66B756D4-4D21-6638-25A4-0B8CCE9C7ECA}" dt="2025-06-24T07:05:18.661" v="288" actId="20577"/>
          <ac:spMkLst>
            <pc:docMk/>
            <pc:sldMk cId="0" sldId="261"/>
            <ac:spMk id="134" creationId="{00000000-0000-0000-0000-000000000000}"/>
          </ac:spMkLst>
        </pc:spChg>
      </pc:sldChg>
      <pc:sldChg chg="modSp addAnim modAnim">
        <pc:chgData name="Guest User" userId="" providerId="Windows Live" clId="Web-{66B756D4-4D21-6638-25A4-0B8CCE9C7ECA}" dt="2025-06-24T07:28:05.038" v="408"/>
        <pc:sldMkLst>
          <pc:docMk/>
          <pc:sldMk cId="0" sldId="262"/>
        </pc:sldMkLst>
        <pc:picChg chg="mod">
          <ac:chgData name="Guest User" userId="" providerId="Windows Live" clId="Web-{66B756D4-4D21-6638-25A4-0B8CCE9C7ECA}" dt="2025-06-24T06:40:17.669" v="142" actId="1076"/>
          <ac:picMkLst>
            <pc:docMk/>
            <pc:sldMk cId="0" sldId="262"/>
            <ac:picMk id="140" creationId="{00000000-0000-0000-0000-000000000000}"/>
          </ac:picMkLst>
        </pc:picChg>
      </pc:sldChg>
      <pc:sldChg chg="modSp addAnim delAnim modAnim">
        <pc:chgData name="Guest User" userId="" providerId="Windows Live" clId="Web-{66B756D4-4D21-6638-25A4-0B8CCE9C7ECA}" dt="2025-06-24T07:29:48.057" v="424"/>
        <pc:sldMkLst>
          <pc:docMk/>
          <pc:sldMk cId="0" sldId="263"/>
        </pc:sldMkLst>
        <pc:spChg chg="mod">
          <ac:chgData name="Guest User" userId="" providerId="Windows Live" clId="Web-{66B756D4-4D21-6638-25A4-0B8CCE9C7ECA}" dt="2025-06-24T07:03:53.173" v="287" actId="1076"/>
          <ac:spMkLst>
            <pc:docMk/>
            <pc:sldMk cId="0" sldId="263"/>
            <ac:spMk id="7" creationId="{77A5FEBC-8172-AF73-740D-FCA2505CF5A9}"/>
          </ac:spMkLst>
        </pc:spChg>
        <pc:picChg chg="mod">
          <ac:chgData name="Guest User" userId="" providerId="Windows Live" clId="Web-{66B756D4-4D21-6638-25A4-0B8CCE9C7ECA}" dt="2025-06-24T07:29:20.744" v="410" actId="1076"/>
          <ac:picMkLst>
            <pc:docMk/>
            <pc:sldMk cId="0" sldId="263"/>
            <ac:picMk id="3" creationId="{E0C24400-8FB3-9C17-2304-879064E0EB76}"/>
          </ac:picMkLst>
        </pc:picChg>
      </pc:sldChg>
      <pc:sldChg chg="addAnim delAnim modAnim">
        <pc:chgData name="Guest User" userId="" providerId="Windows Live" clId="Web-{66B756D4-4D21-6638-25A4-0B8CCE9C7ECA}" dt="2025-06-24T07:29:54.651" v="425"/>
        <pc:sldMkLst>
          <pc:docMk/>
          <pc:sldMk cId="0" sldId="264"/>
        </pc:sldMkLst>
      </pc:sldChg>
    </pc:docChg>
  </pc:docChgLst>
  <pc:docChgLst>
    <pc:chgData name="vishwakarmaalok101@gmail.com" userId="b1a44635d976efb5" providerId="LiveId" clId="{DE9F5E3A-6BDB-714C-B697-01BC49E89C2B}"/>
    <pc:docChg chg="custSel modSld">
      <pc:chgData name="vishwakarmaalok101@gmail.com" userId="b1a44635d976efb5" providerId="LiveId" clId="{DE9F5E3A-6BDB-714C-B697-01BC49E89C2B}" dt="2025-06-26T07:53:22.069" v="62" actId="1076"/>
      <pc:docMkLst>
        <pc:docMk/>
      </pc:docMkLst>
      <pc:sldChg chg="modSp">
        <pc:chgData name="vishwakarmaalok101@gmail.com" userId="b1a44635d976efb5" providerId="LiveId" clId="{DE9F5E3A-6BDB-714C-B697-01BC49E89C2B}" dt="2025-06-26T07:53:22.069" v="62" actId="1076"/>
        <pc:sldMkLst>
          <pc:docMk/>
          <pc:sldMk cId="0" sldId="258"/>
        </pc:sldMkLst>
        <pc:spChg chg="mod">
          <ac:chgData name="vishwakarmaalok101@gmail.com" userId="b1a44635d976efb5" providerId="LiveId" clId="{DE9F5E3A-6BDB-714C-B697-01BC49E89C2B}" dt="2025-06-26T07:47:36.970" v="39" actId="14100"/>
          <ac:spMkLst>
            <pc:docMk/>
            <pc:sldMk cId="0" sldId="258"/>
            <ac:spMk id="4" creationId="{BD6754D1-F0AE-8723-926B-D41F420DCF7C}"/>
          </ac:spMkLst>
        </pc:spChg>
        <pc:spChg chg="mod">
          <ac:chgData name="vishwakarmaalok101@gmail.com" userId="b1a44635d976efb5" providerId="LiveId" clId="{DE9F5E3A-6BDB-714C-B697-01BC49E89C2B}" dt="2025-06-26T07:49:51.843" v="48" actId="1076"/>
          <ac:spMkLst>
            <pc:docMk/>
            <pc:sldMk cId="0" sldId="258"/>
            <ac:spMk id="106" creationId="{00000000-0000-0000-0000-000000000000}"/>
          </ac:spMkLst>
        </pc:spChg>
        <pc:picChg chg="mod">
          <ac:chgData name="vishwakarmaalok101@gmail.com" userId="b1a44635d976efb5" providerId="LiveId" clId="{DE9F5E3A-6BDB-714C-B697-01BC49E89C2B}" dt="2025-06-26T07:53:22.069" v="62" actId="1076"/>
          <ac:picMkLst>
            <pc:docMk/>
            <pc:sldMk cId="0" sldId="258"/>
            <ac:picMk id="3" creationId="{3589E848-4C1C-DC89-C079-9F099BC49067}"/>
          </ac:picMkLst>
        </pc:picChg>
      </pc:sldChg>
      <pc:sldChg chg="modSp">
        <pc:chgData name="vishwakarmaalok101@gmail.com" userId="b1a44635d976efb5" providerId="LiveId" clId="{DE9F5E3A-6BDB-714C-B697-01BC49E89C2B}" dt="2025-06-26T07:42:31.695" v="28" actId="1076"/>
        <pc:sldMkLst>
          <pc:docMk/>
          <pc:sldMk cId="0" sldId="261"/>
        </pc:sldMkLst>
        <pc:picChg chg="mod">
          <ac:chgData name="vishwakarmaalok101@gmail.com" userId="b1a44635d976efb5" providerId="LiveId" clId="{DE9F5E3A-6BDB-714C-B697-01BC49E89C2B}" dt="2025-06-26T07:42:31.695" v="28" actId="1076"/>
          <ac:picMkLst>
            <pc:docMk/>
            <pc:sldMk cId="0" sldId="261"/>
            <ac:picMk id="5" creationId="{9AE96857-F768-5F2C-B1E9-867B58BEC407}"/>
          </ac:picMkLst>
        </pc:picChg>
        <pc:picChg chg="mod">
          <ac:chgData name="vishwakarmaalok101@gmail.com" userId="b1a44635d976efb5" providerId="LiveId" clId="{DE9F5E3A-6BDB-714C-B697-01BC49E89C2B}" dt="2025-06-26T07:42:12.549" v="25" actId="14100"/>
          <ac:picMkLst>
            <pc:docMk/>
            <pc:sldMk cId="0" sldId="261"/>
            <ac:picMk id="12" creationId="{C04EC682-E5C9-DFF8-FB20-5A0D7AFA3781}"/>
          </ac:picMkLst>
        </pc:picChg>
      </pc:sldChg>
      <pc:sldChg chg="delSp modSp delAnim">
        <pc:chgData name="vishwakarmaalok101@gmail.com" userId="b1a44635d976efb5" providerId="LiveId" clId="{DE9F5E3A-6BDB-714C-B697-01BC49E89C2B}" dt="2025-06-26T07:52:11.932" v="59" actId="14100"/>
        <pc:sldMkLst>
          <pc:docMk/>
          <pc:sldMk cId="0" sldId="262"/>
        </pc:sldMkLst>
        <pc:spChg chg="del">
          <ac:chgData name="vishwakarmaalok101@gmail.com" userId="b1a44635d976efb5" providerId="LiveId" clId="{DE9F5E3A-6BDB-714C-B697-01BC49E89C2B}" dt="2025-06-26T07:38:23.325" v="1" actId="478"/>
          <ac:spMkLst>
            <pc:docMk/>
            <pc:sldMk cId="0" sldId="262"/>
            <ac:spMk id="5" creationId="{B227294E-2DFA-DEC6-B23D-E9B87A12A299}"/>
          </ac:spMkLst>
        </pc:spChg>
        <pc:spChg chg="del">
          <ac:chgData name="vishwakarmaalok101@gmail.com" userId="b1a44635d976efb5" providerId="LiveId" clId="{DE9F5E3A-6BDB-714C-B697-01BC49E89C2B}" dt="2025-06-26T07:38:18.616" v="0" actId="478"/>
          <ac:spMkLst>
            <pc:docMk/>
            <pc:sldMk cId="0" sldId="262"/>
            <ac:spMk id="14" creationId="{96FCF615-9566-2502-79C6-C38A80588BEE}"/>
          </ac:spMkLst>
        </pc:spChg>
        <pc:picChg chg="mod">
          <ac:chgData name="vishwakarmaalok101@gmail.com" userId="b1a44635d976efb5" providerId="LiveId" clId="{DE9F5E3A-6BDB-714C-B697-01BC49E89C2B}" dt="2025-06-26T07:52:11.932" v="59" actId="14100"/>
          <ac:picMkLst>
            <pc:docMk/>
            <pc:sldMk cId="0" sldId="262"/>
            <ac:picMk id="7" creationId="{9F9EDF6E-C7FB-7586-ADC1-347E3874DD0C}"/>
          </ac:picMkLst>
        </pc:picChg>
        <pc:picChg chg="mod">
          <ac:chgData name="vishwakarmaalok101@gmail.com" userId="b1a44635d976efb5" providerId="LiveId" clId="{DE9F5E3A-6BDB-714C-B697-01BC49E89C2B}" dt="2025-06-26T07:52:06.997" v="58" actId="14100"/>
          <ac:picMkLst>
            <pc:docMk/>
            <pc:sldMk cId="0" sldId="262"/>
            <ac:picMk id="9" creationId="{45FFC309-DD30-BEC5-EEBF-C52F682A7E6B}"/>
          </ac:picMkLst>
        </pc:picChg>
      </pc:sldChg>
    </pc:docChg>
  </pc:docChgLst>
  <pc:docChgLst>
    <pc:chgData name="Guest User" providerId="Windows Live" clId="Web-{E3EF5B87-5D21-7F96-8359-98E964FEC2B0}"/>
    <pc:docChg chg="modSld">
      <pc:chgData name="Guest User" userId="" providerId="Windows Live" clId="Web-{E3EF5B87-5D21-7F96-8359-98E964FEC2B0}" dt="2025-06-26T07:56:57.645" v="1"/>
      <pc:docMkLst>
        <pc:docMk/>
      </pc:docMkLst>
      <pc:sldChg chg="modSp">
        <pc:chgData name="Guest User" userId="" providerId="Windows Live" clId="Web-{E3EF5B87-5D21-7F96-8359-98E964FEC2B0}" dt="2025-06-26T07:56:57.645" v="1"/>
        <pc:sldMkLst>
          <pc:docMk/>
          <pc:sldMk cId="0" sldId="263"/>
        </pc:sldMkLst>
        <pc:graphicFrameChg chg="modGraphic">
          <ac:chgData name="Guest User" userId="" providerId="Windows Live" clId="Web-{E3EF5B87-5D21-7F96-8359-98E964FEC2B0}" dt="2025-06-26T07:56:57.645" v="1"/>
          <ac:graphicFrameMkLst>
            <pc:docMk/>
            <pc:sldMk cId="0" sldId="263"/>
            <ac:graphicFrameMk id="5" creationId="{162526A8-A278-8BBC-3CC7-65B5DDB61D5E}"/>
          </ac:graphicFrameMkLst>
        </pc:graphicFrameChg>
      </pc:sldChg>
    </pc:docChg>
  </pc:docChgLst>
  <pc:docChgLst>
    <pc:chgData name="Guest User" providerId="Windows Live" clId="Web-{2AF9BEA2-F4E3-7B87-0579-16565CB9BB46}"/>
    <pc:docChg chg="modSld">
      <pc:chgData name="Guest User" userId="" providerId="Windows Live" clId="Web-{2AF9BEA2-F4E3-7B87-0579-16565CB9BB46}" dt="2025-06-25T05:37:56.741" v="17"/>
      <pc:docMkLst>
        <pc:docMk/>
      </pc:docMkLst>
      <pc:sldChg chg="modAnim">
        <pc:chgData name="Guest User" userId="" providerId="Windows Live" clId="Web-{2AF9BEA2-F4E3-7B87-0579-16565CB9BB46}" dt="2025-06-25T05:37:56.741" v="17"/>
        <pc:sldMkLst>
          <pc:docMk/>
          <pc:sldMk cId="0" sldId="261"/>
        </pc:sldMkLst>
      </pc:sldChg>
    </pc:docChg>
  </pc:docChgLst>
  <pc:docChgLst>
    <pc:chgData name="Pushkar nishad" userId="aee9e82bf8b71e65" providerId="LiveId" clId="{1B172BF5-42E5-4F5B-8532-25D231AAFF5C}"/>
    <pc:docChg chg="undo custSel modSld sldOrd">
      <pc:chgData name="Pushkar nishad" userId="aee9e82bf8b71e65" providerId="LiveId" clId="{1B172BF5-42E5-4F5B-8532-25D231AAFF5C}" dt="2025-06-26T12:39:27.473" v="1393" actId="207"/>
      <pc:docMkLst>
        <pc:docMk/>
      </pc:docMkLst>
      <pc:sldChg chg="modSp mod">
        <pc:chgData name="Pushkar nishad" userId="aee9e82bf8b71e65" providerId="LiveId" clId="{1B172BF5-42E5-4F5B-8532-25D231AAFF5C}" dt="2025-06-26T12:39:27.473" v="1393" actId="207"/>
        <pc:sldMkLst>
          <pc:docMk/>
          <pc:sldMk cId="0" sldId="256"/>
        </pc:sldMkLst>
        <pc:spChg chg="mod">
          <ac:chgData name="Pushkar nishad" userId="aee9e82bf8b71e65" providerId="LiveId" clId="{1B172BF5-42E5-4F5B-8532-25D231AAFF5C}" dt="2025-06-26T12:39:27.473" v="1393" actId="207"/>
          <ac:spMkLst>
            <pc:docMk/>
            <pc:sldMk cId="0" sldId="256"/>
            <ac:spMk id="91" creationId="{00000000-0000-0000-0000-000000000000}"/>
          </ac:spMkLst>
        </pc:spChg>
      </pc:sldChg>
      <pc:sldChg chg="modSp mod addAnim delAnim modAnim">
        <pc:chgData name="Pushkar nishad" userId="aee9e82bf8b71e65" providerId="LiveId" clId="{1B172BF5-42E5-4F5B-8532-25D231AAFF5C}" dt="2025-06-26T12:14:23.046" v="1353" actId="207"/>
        <pc:sldMkLst>
          <pc:docMk/>
          <pc:sldMk cId="0" sldId="257"/>
        </pc:sldMkLst>
        <pc:spChg chg="mod">
          <ac:chgData name="Pushkar nishad" userId="aee9e82bf8b71e65" providerId="LiveId" clId="{1B172BF5-42E5-4F5B-8532-25D231AAFF5C}" dt="2025-06-24T06:35:26.632" v="524" actId="1076"/>
          <ac:spMkLst>
            <pc:docMk/>
            <pc:sldMk cId="0" sldId="257"/>
            <ac:spMk id="97" creationId="{00000000-0000-0000-0000-000000000000}"/>
          </ac:spMkLst>
        </pc:spChg>
        <pc:spChg chg="mod">
          <ac:chgData name="Pushkar nishad" userId="aee9e82bf8b71e65" providerId="LiveId" clId="{1B172BF5-42E5-4F5B-8532-25D231AAFF5C}" dt="2025-06-24T07:17:52.111" v="985" actId="113"/>
          <ac:spMkLst>
            <pc:docMk/>
            <pc:sldMk cId="0" sldId="257"/>
            <ac:spMk id="99" creationId="{00000000-0000-0000-0000-000000000000}"/>
          </ac:spMkLst>
        </pc:spChg>
        <pc:spChg chg="mod">
          <ac:chgData name="Pushkar nishad" userId="aee9e82bf8b71e65" providerId="LiveId" clId="{1B172BF5-42E5-4F5B-8532-25D231AAFF5C}" dt="2025-06-26T12:14:23.046" v="1353" actId="207"/>
          <ac:spMkLst>
            <pc:docMk/>
            <pc:sldMk cId="0" sldId="257"/>
            <ac:spMk id="100" creationId="{00000000-0000-0000-0000-000000000000}"/>
          </ac:spMkLst>
        </pc:spChg>
      </pc:sldChg>
      <pc:sldChg chg="addSp delSp modSp mod addAnim delAnim modAnim">
        <pc:chgData name="Pushkar nishad" userId="aee9e82bf8b71e65" providerId="LiveId" clId="{1B172BF5-42E5-4F5B-8532-25D231AAFF5C}" dt="2025-06-26T12:23:05.759" v="1363" actId="207"/>
        <pc:sldMkLst>
          <pc:docMk/>
          <pc:sldMk cId="0" sldId="258"/>
        </pc:sldMkLst>
        <pc:spChg chg="add del mod">
          <ac:chgData name="Pushkar nishad" userId="aee9e82bf8b71e65" providerId="LiveId" clId="{1B172BF5-42E5-4F5B-8532-25D231AAFF5C}" dt="2025-06-26T12:10:05.307" v="1310" actId="21"/>
          <ac:spMkLst>
            <pc:docMk/>
            <pc:sldMk cId="0" sldId="258"/>
            <ac:spMk id="2" creationId="{0C723953-3F70-3E12-0907-152F4D52A523}"/>
          </ac:spMkLst>
        </pc:spChg>
        <pc:spChg chg="add del mod">
          <ac:chgData name="Pushkar nishad" userId="aee9e82bf8b71e65" providerId="LiveId" clId="{1B172BF5-42E5-4F5B-8532-25D231AAFF5C}" dt="2025-06-26T12:06:30.672" v="1302" actId="47"/>
          <ac:spMkLst>
            <pc:docMk/>
            <pc:sldMk cId="0" sldId="258"/>
            <ac:spMk id="4" creationId="{BD6754D1-F0AE-8723-926B-D41F420DCF7C}"/>
          </ac:spMkLst>
        </pc:spChg>
        <pc:spChg chg="mod">
          <ac:chgData name="Pushkar nishad" userId="aee9e82bf8b71e65" providerId="LiveId" clId="{1B172BF5-42E5-4F5B-8532-25D231AAFF5C}" dt="2025-06-25T08:03:22.560" v="1250" actId="1076"/>
          <ac:spMkLst>
            <pc:docMk/>
            <pc:sldMk cId="0" sldId="258"/>
            <ac:spMk id="106" creationId="{00000000-0000-0000-0000-000000000000}"/>
          </ac:spMkLst>
        </pc:spChg>
        <pc:spChg chg="mod">
          <ac:chgData name="Pushkar nishad" userId="aee9e82bf8b71e65" providerId="LiveId" clId="{1B172BF5-42E5-4F5B-8532-25D231AAFF5C}" dt="2025-06-26T12:23:05.759" v="1363" actId="207"/>
          <ac:spMkLst>
            <pc:docMk/>
            <pc:sldMk cId="0" sldId="258"/>
            <ac:spMk id="108" creationId="{00000000-0000-0000-0000-000000000000}"/>
          </ac:spMkLst>
        </pc:spChg>
        <pc:picChg chg="add mod">
          <ac:chgData name="Pushkar nishad" userId="aee9e82bf8b71e65" providerId="LiveId" clId="{1B172BF5-42E5-4F5B-8532-25D231AAFF5C}" dt="2025-06-25T05:36:39.256" v="1243" actId="1076"/>
          <ac:picMkLst>
            <pc:docMk/>
            <pc:sldMk cId="0" sldId="258"/>
            <ac:picMk id="3" creationId="{3589E848-4C1C-DC89-C079-9F099BC49067}"/>
          </ac:picMkLst>
        </pc:picChg>
        <pc:picChg chg="mod">
          <ac:chgData name="Pushkar nishad" userId="aee9e82bf8b71e65" providerId="LiveId" clId="{1B172BF5-42E5-4F5B-8532-25D231AAFF5C}" dt="2025-06-26T12:05:53.598" v="1295" actId="1076"/>
          <ac:picMkLst>
            <pc:docMk/>
            <pc:sldMk cId="0" sldId="258"/>
            <ac:picMk id="107" creationId="{00000000-0000-0000-0000-000000000000}"/>
          </ac:picMkLst>
        </pc:picChg>
      </pc:sldChg>
      <pc:sldChg chg="addSp delSp modSp mod">
        <pc:chgData name="Pushkar nishad" userId="aee9e82bf8b71e65" providerId="LiveId" clId="{1B172BF5-42E5-4F5B-8532-25D231AAFF5C}" dt="2025-06-26T12:23:11.385" v="1364" actId="207"/>
        <pc:sldMkLst>
          <pc:docMk/>
          <pc:sldMk cId="0" sldId="259"/>
        </pc:sldMkLst>
        <pc:spChg chg="mod">
          <ac:chgData name="Pushkar nishad" userId="aee9e82bf8b71e65" providerId="LiveId" clId="{1B172BF5-42E5-4F5B-8532-25D231AAFF5C}" dt="2025-06-26T12:16:54.979" v="1356" actId="1076"/>
          <ac:spMkLst>
            <pc:docMk/>
            <pc:sldMk cId="0" sldId="259"/>
            <ac:spMk id="115" creationId="{00000000-0000-0000-0000-000000000000}"/>
          </ac:spMkLst>
        </pc:spChg>
        <pc:spChg chg="mod">
          <ac:chgData name="Pushkar nishad" userId="aee9e82bf8b71e65" providerId="LiveId" clId="{1B172BF5-42E5-4F5B-8532-25D231AAFF5C}" dt="2025-06-26T12:23:11.385" v="1364" actId="207"/>
          <ac:spMkLst>
            <pc:docMk/>
            <pc:sldMk cId="0" sldId="259"/>
            <ac:spMk id="117" creationId="{00000000-0000-0000-0000-000000000000}"/>
          </ac:spMkLst>
        </pc:spChg>
        <pc:picChg chg="add mod">
          <ac:chgData name="Pushkar nishad" userId="aee9e82bf8b71e65" providerId="LiveId" clId="{1B172BF5-42E5-4F5B-8532-25D231AAFF5C}" dt="2025-06-26T12:17:00.498" v="1357" actId="1076"/>
          <ac:picMkLst>
            <pc:docMk/>
            <pc:sldMk cId="0" sldId="259"/>
            <ac:picMk id="7" creationId="{BF16BC8C-B52B-C589-6974-F3005802A36A}"/>
          </ac:picMkLst>
        </pc:picChg>
      </pc:sldChg>
      <pc:sldChg chg="addSp delSp modSp mod modAnim">
        <pc:chgData name="Pushkar nishad" userId="aee9e82bf8b71e65" providerId="LiveId" clId="{1B172BF5-42E5-4F5B-8532-25D231AAFF5C}" dt="2025-06-26T12:23:21" v="1366" actId="207"/>
        <pc:sldMkLst>
          <pc:docMk/>
          <pc:sldMk cId="0" sldId="260"/>
        </pc:sldMkLst>
        <pc:spChg chg="mod">
          <ac:chgData name="Pushkar nishad" userId="aee9e82bf8b71e65" providerId="LiveId" clId="{1B172BF5-42E5-4F5B-8532-25D231AAFF5C}" dt="2025-06-23T16:18:39.907" v="206" actId="1076"/>
          <ac:spMkLst>
            <pc:docMk/>
            <pc:sldMk cId="0" sldId="260"/>
            <ac:spMk id="123" creationId="{00000000-0000-0000-0000-000000000000}"/>
          </ac:spMkLst>
        </pc:spChg>
        <pc:spChg chg="mod">
          <ac:chgData name="Pushkar nishad" userId="aee9e82bf8b71e65" providerId="LiveId" clId="{1B172BF5-42E5-4F5B-8532-25D231AAFF5C}" dt="2025-06-26T12:23:21" v="1366" actId="207"/>
          <ac:spMkLst>
            <pc:docMk/>
            <pc:sldMk cId="0" sldId="260"/>
            <ac:spMk id="125" creationId="{00000000-0000-0000-0000-000000000000}"/>
          </ac:spMkLst>
        </pc:spChg>
        <pc:picChg chg="add mod">
          <ac:chgData name="Pushkar nishad" userId="aee9e82bf8b71e65" providerId="LiveId" clId="{1B172BF5-42E5-4F5B-8532-25D231AAFF5C}" dt="2025-06-24T06:37:52.556" v="542" actId="14100"/>
          <ac:picMkLst>
            <pc:docMk/>
            <pc:sldMk cId="0" sldId="260"/>
            <ac:picMk id="7" creationId="{A2FF744F-BC44-8AB8-CBFE-E6E2D74D6B76}"/>
          </ac:picMkLst>
        </pc:picChg>
      </pc:sldChg>
      <pc:sldChg chg="modSp mod">
        <pc:chgData name="Pushkar nishad" userId="aee9e82bf8b71e65" providerId="LiveId" clId="{1B172BF5-42E5-4F5B-8532-25D231AAFF5C}" dt="2025-06-26T12:24:02.776" v="1371" actId="207"/>
        <pc:sldMkLst>
          <pc:docMk/>
          <pc:sldMk cId="0" sldId="261"/>
        </pc:sldMkLst>
        <pc:spChg chg="mod">
          <ac:chgData name="Pushkar nishad" userId="aee9e82bf8b71e65" providerId="LiveId" clId="{1B172BF5-42E5-4F5B-8532-25D231AAFF5C}" dt="2025-06-26T12:24:02.776" v="1371" actId="207"/>
          <ac:spMkLst>
            <pc:docMk/>
            <pc:sldMk cId="0" sldId="261"/>
            <ac:spMk id="8" creationId="{C6E03F2A-8257-EB0E-F8E9-1939FD8A0063}"/>
          </ac:spMkLst>
        </pc:spChg>
        <pc:spChg chg="mod">
          <ac:chgData name="Pushkar nishad" userId="aee9e82bf8b71e65" providerId="LiveId" clId="{1B172BF5-42E5-4F5B-8532-25D231AAFF5C}" dt="2025-06-26T12:23:55.886" v="1370" actId="1076"/>
          <ac:spMkLst>
            <pc:docMk/>
            <pc:sldMk cId="0" sldId="261"/>
            <ac:spMk id="134" creationId="{00000000-0000-0000-0000-000000000000}"/>
          </ac:spMkLst>
        </pc:spChg>
      </pc:sldChg>
      <pc:sldChg chg="modSp">
        <pc:chgData name="Pushkar nishad" userId="aee9e82bf8b71e65" providerId="LiveId" clId="{1B172BF5-42E5-4F5B-8532-25D231AAFF5C}" dt="2025-06-26T12:23:28.863" v="1367" actId="207"/>
        <pc:sldMkLst>
          <pc:docMk/>
          <pc:sldMk cId="0" sldId="262"/>
        </pc:sldMkLst>
        <pc:spChg chg="mod">
          <ac:chgData name="Pushkar nishad" userId="aee9e82bf8b71e65" providerId="LiveId" clId="{1B172BF5-42E5-4F5B-8532-25D231AAFF5C}" dt="2025-06-26T12:23:28.863" v="1367" actId="207"/>
          <ac:spMkLst>
            <pc:docMk/>
            <pc:sldMk cId="0" sldId="262"/>
            <ac:spMk id="3" creationId="{E138AE54-462C-1A9E-0315-910505C7E071}"/>
          </ac:spMkLst>
        </pc:spChg>
      </pc:sldChg>
      <pc:sldChg chg="addSp delSp modSp mod delAnim">
        <pc:chgData name="Pushkar nishad" userId="aee9e82bf8b71e65" providerId="LiveId" clId="{1B172BF5-42E5-4F5B-8532-25D231AAFF5C}" dt="2025-06-26T12:37:56.353" v="1387" actId="1076"/>
        <pc:sldMkLst>
          <pc:docMk/>
          <pc:sldMk cId="0" sldId="263"/>
        </pc:sldMkLst>
        <pc:spChg chg="mod">
          <ac:chgData name="Pushkar nishad" userId="aee9e82bf8b71e65" providerId="LiveId" clId="{1B172BF5-42E5-4F5B-8532-25D231AAFF5C}" dt="2025-06-26T12:24:42.803" v="1379" actId="20577"/>
          <ac:spMkLst>
            <pc:docMk/>
            <pc:sldMk cId="0" sldId="263"/>
            <ac:spMk id="7" creationId="{77A5FEBC-8172-AF73-740D-FCA2505CF5A9}"/>
          </ac:spMkLst>
        </pc:spChg>
        <pc:spChg chg="mod">
          <ac:chgData name="Pushkar nishad" userId="aee9e82bf8b71e65" providerId="LiveId" clId="{1B172BF5-42E5-4F5B-8532-25D231AAFF5C}" dt="2025-06-26T08:14:52.129" v="1276" actId="1076"/>
          <ac:spMkLst>
            <pc:docMk/>
            <pc:sldMk cId="0" sldId="263"/>
            <ac:spMk id="146" creationId="{00000000-0000-0000-0000-000000000000}"/>
          </ac:spMkLst>
        </pc:spChg>
        <pc:spChg chg="mod">
          <ac:chgData name="Pushkar nishad" userId="aee9e82bf8b71e65" providerId="LiveId" clId="{1B172BF5-42E5-4F5B-8532-25D231AAFF5C}" dt="2025-06-26T08:14:58.572" v="1278" actId="1076"/>
          <ac:spMkLst>
            <pc:docMk/>
            <pc:sldMk cId="0" sldId="263"/>
            <ac:spMk id="147" creationId="{00000000-0000-0000-0000-000000000000}"/>
          </ac:spMkLst>
        </pc:spChg>
        <pc:graphicFrameChg chg="del mod modGraphic">
          <ac:chgData name="Pushkar nishad" userId="aee9e82bf8b71e65" providerId="LiveId" clId="{1B172BF5-42E5-4F5B-8532-25D231AAFF5C}" dt="2025-06-26T08:14:17.714" v="1270" actId="21"/>
          <ac:graphicFrameMkLst>
            <pc:docMk/>
            <pc:sldMk cId="0" sldId="263"/>
            <ac:graphicFrameMk id="5" creationId="{162526A8-A278-8BBC-3CC7-65B5DDB61D5E}"/>
          </ac:graphicFrameMkLst>
        </pc:graphicFrameChg>
        <pc:picChg chg="mod">
          <ac:chgData name="Pushkar nishad" userId="aee9e82bf8b71e65" providerId="LiveId" clId="{1B172BF5-42E5-4F5B-8532-25D231AAFF5C}" dt="2025-06-26T12:37:56.353" v="1387" actId="1076"/>
          <ac:picMkLst>
            <pc:docMk/>
            <pc:sldMk cId="0" sldId="263"/>
            <ac:picMk id="2" creationId="{141AEA2A-EDD5-ECC5-6762-F425BF24EB01}"/>
          </ac:picMkLst>
        </pc:picChg>
        <pc:picChg chg="add mod">
          <ac:chgData name="Pushkar nishad" userId="aee9e82bf8b71e65" providerId="LiveId" clId="{1B172BF5-42E5-4F5B-8532-25D231AAFF5C}" dt="2025-06-26T12:37:49.169" v="1386" actId="1076"/>
          <ac:picMkLst>
            <pc:docMk/>
            <pc:sldMk cId="0" sldId="263"/>
            <ac:picMk id="3" creationId="{E0C24400-8FB3-9C17-2304-879064E0EB76}"/>
          </ac:picMkLst>
        </pc:picChg>
        <pc:picChg chg="add mod">
          <ac:chgData name="Pushkar nishad" userId="aee9e82bf8b71e65" providerId="LiveId" clId="{1B172BF5-42E5-4F5B-8532-25D231AAFF5C}" dt="2025-06-26T08:14:41.567" v="1275" actId="1076"/>
          <ac:picMkLst>
            <pc:docMk/>
            <pc:sldMk cId="0" sldId="263"/>
            <ac:picMk id="4" creationId="{1EFF41A8-135F-94B8-8BFF-0AB31BA3316F}"/>
          </ac:picMkLst>
        </pc:picChg>
        <pc:picChg chg="mod">
          <ac:chgData name="Pushkar nishad" userId="aee9e82bf8b71e65" providerId="LiveId" clId="{1B172BF5-42E5-4F5B-8532-25D231AAFF5C}" dt="2025-06-26T12:36:46.791" v="1384" actId="1076"/>
          <ac:picMkLst>
            <pc:docMk/>
            <pc:sldMk cId="0" sldId="263"/>
            <ac:picMk id="4" creationId="{F04AE71C-9106-B455-E521-C6CDB436B0CB}"/>
          </ac:picMkLst>
        </pc:picChg>
      </pc:sldChg>
      <pc:sldChg chg="modSp mod modAnim">
        <pc:chgData name="Pushkar nishad" userId="aee9e82bf8b71e65" providerId="LiveId" clId="{1B172BF5-42E5-4F5B-8532-25D231AAFF5C}" dt="2025-06-24T07:21:45.123" v="996"/>
        <pc:sldMkLst>
          <pc:docMk/>
          <pc:sldMk cId="0" sldId="264"/>
        </pc:sldMkLst>
        <pc:picChg chg="mod">
          <ac:chgData name="Pushkar nishad" userId="aee9e82bf8b71e65" providerId="LiveId" clId="{1B172BF5-42E5-4F5B-8532-25D231AAFF5C}" dt="2025-06-23T19:16:59.898" v="435" actId="1076"/>
          <ac:picMkLst>
            <pc:docMk/>
            <pc:sldMk cId="0" sldId="264"/>
            <ac:picMk id="157"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94911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9991302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0207146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1320522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48950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379020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628551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49171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51116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5664484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0165999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2350891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4.gif"/><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gif"/><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gi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gi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gi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gif"/><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gif"/><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gi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8AD8"/>
        </a:solidFill>
        <a:effectLst/>
      </p:bgPr>
    </p:bg>
    <p:spTree>
      <p:nvGrpSpPr>
        <p:cNvPr id="1" name="Shape 83"/>
        <p:cNvGrpSpPr/>
        <p:nvPr/>
      </p:nvGrpSpPr>
      <p:grpSpPr>
        <a:xfrm>
          <a:off x="0" y="0"/>
          <a:ext cx="0" cy="0"/>
          <a:chOff x="0" y="0"/>
          <a:chExt cx="0" cy="0"/>
        </a:xfrm>
      </p:grpSpPr>
      <p:sp>
        <p:nvSpPr>
          <p:cNvPr id="84" name="Google Shape;84;p1"/>
          <p:cNvSpPr/>
          <p:nvPr/>
        </p:nvSpPr>
        <p:spPr>
          <a:xfrm rot="-5400000">
            <a:off x="1316575" y="-2414045"/>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85" name="Google Shape;85;p1"/>
          <p:cNvSpPr txBox="1"/>
          <p:nvPr/>
        </p:nvSpPr>
        <p:spPr>
          <a:xfrm>
            <a:off x="8805730" y="4972050"/>
            <a:ext cx="5384026" cy="1488000"/>
          </a:xfrm>
          <a:prstGeom prst="rect">
            <a:avLst/>
          </a:prstGeom>
          <a:noFill/>
          <a:ln>
            <a:noFill/>
          </a:ln>
        </p:spPr>
        <p:txBody>
          <a:bodyPr spcFirstLastPara="1" wrap="square" lIns="0" tIns="0" rIns="0" bIns="0" anchor="t" anchorCtr="0">
            <a:spAutoFit/>
          </a:bodyPr>
          <a:lstStyle/>
          <a:p>
            <a:pPr marL="0" marR="0" lvl="0" indent="0" algn="r" rtl="0">
              <a:lnSpc>
                <a:spcPct val="67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6" name="Google Shape;86;p1"/>
          <p:cNvSpPr/>
          <p:nvPr/>
        </p:nvSpPr>
        <p:spPr>
          <a:xfrm>
            <a:off x="4177436" y="202404"/>
            <a:ext cx="1870386" cy="1636090"/>
          </a:xfrm>
          <a:custGeom>
            <a:avLst/>
            <a:gdLst/>
            <a:ahLst/>
            <a:cxnLst/>
            <a:rect l="l" t="t" r="r" b="b"/>
            <a:pathLst>
              <a:path w="1870386" h="1636090" extrusionOk="0">
                <a:moveTo>
                  <a:pt x="0" y="0"/>
                </a:moveTo>
                <a:lnTo>
                  <a:pt x="1870386" y="0"/>
                </a:lnTo>
                <a:lnTo>
                  <a:pt x="1870386" y="1636090"/>
                </a:lnTo>
                <a:lnTo>
                  <a:pt x="0" y="1636090"/>
                </a:lnTo>
                <a:lnTo>
                  <a:pt x="0" y="0"/>
                </a:lnTo>
                <a:close/>
              </a:path>
            </a:pathLst>
          </a:custGeom>
          <a:blipFill rotWithShape="1">
            <a:blip r:embed="rId4">
              <a:alphaModFix amt="80000"/>
            </a:blip>
            <a:stretch>
              <a:fillRect l="-3381" r="-3380" b="-2126"/>
            </a:stretch>
          </a:blipFill>
          <a:ln>
            <a:noFill/>
          </a:ln>
        </p:spPr>
        <p:txBody>
          <a:bodyPr/>
          <a:lstStyle/>
          <a:p>
            <a:endParaRPr lang="en-IN"/>
          </a:p>
        </p:txBody>
      </p:sp>
      <p:sp>
        <p:nvSpPr>
          <p:cNvPr id="87" name="Google Shape;87;p1"/>
          <p:cNvSpPr/>
          <p:nvPr/>
        </p:nvSpPr>
        <p:spPr>
          <a:xfrm>
            <a:off x="10268945" y="202404"/>
            <a:ext cx="4256942" cy="1720114"/>
          </a:xfrm>
          <a:custGeom>
            <a:avLst/>
            <a:gdLst/>
            <a:ahLst/>
            <a:cxnLst/>
            <a:rect l="l" t="t" r="r" b="b"/>
            <a:pathLst>
              <a:path w="4256942" h="1720114" extrusionOk="0">
                <a:moveTo>
                  <a:pt x="0" y="0"/>
                </a:moveTo>
                <a:lnTo>
                  <a:pt x="4256942" y="0"/>
                </a:lnTo>
                <a:lnTo>
                  <a:pt x="4256942" y="1720113"/>
                </a:lnTo>
                <a:lnTo>
                  <a:pt x="0" y="1720113"/>
                </a:lnTo>
                <a:lnTo>
                  <a:pt x="0" y="0"/>
                </a:lnTo>
                <a:close/>
              </a:path>
            </a:pathLst>
          </a:custGeom>
          <a:blipFill rotWithShape="1">
            <a:blip r:embed="rId5">
              <a:alphaModFix/>
            </a:blip>
            <a:stretch>
              <a:fillRect t="-124432" b="-125756"/>
            </a:stretch>
          </a:blipFill>
          <a:ln>
            <a:noFill/>
          </a:ln>
        </p:spPr>
        <p:txBody>
          <a:bodyPr/>
          <a:lstStyle/>
          <a:p>
            <a:endParaRPr lang="en-IN"/>
          </a:p>
        </p:txBody>
      </p:sp>
      <p:pic>
        <p:nvPicPr>
          <p:cNvPr id="88" name="Google Shape;88;p1"/>
          <p:cNvPicPr preferRelativeResize="0"/>
          <p:nvPr/>
        </p:nvPicPr>
        <p:blipFill rotWithShape="1">
          <a:blip r:embed="rId6">
            <a:alphaModFix/>
          </a:blip>
          <a:srcRect/>
          <a:stretch/>
        </p:blipFill>
        <p:spPr>
          <a:xfrm rot="10801143">
            <a:off x="3360853" y="2926381"/>
            <a:ext cx="11569793" cy="6479084"/>
          </a:xfrm>
          <a:prstGeom prst="rect">
            <a:avLst/>
          </a:prstGeom>
          <a:noFill/>
          <a:ln>
            <a:noFill/>
          </a:ln>
        </p:spPr>
      </p:pic>
      <p:sp>
        <p:nvSpPr>
          <p:cNvPr id="89" name="Google Shape;89;p1"/>
          <p:cNvSpPr/>
          <p:nvPr/>
        </p:nvSpPr>
        <p:spPr>
          <a:xfrm>
            <a:off x="6763374" y="-270584"/>
            <a:ext cx="4084712" cy="4386202"/>
          </a:xfrm>
          <a:custGeom>
            <a:avLst/>
            <a:gdLst/>
            <a:ahLst/>
            <a:cxnLst/>
            <a:rect l="l" t="t" r="r" b="b"/>
            <a:pathLst>
              <a:path w="4084712" h="4386202" extrusionOk="0">
                <a:moveTo>
                  <a:pt x="0" y="0"/>
                </a:moveTo>
                <a:lnTo>
                  <a:pt x="4084712" y="0"/>
                </a:lnTo>
                <a:lnTo>
                  <a:pt x="4084712" y="4386202"/>
                </a:lnTo>
                <a:lnTo>
                  <a:pt x="0" y="4386202"/>
                </a:lnTo>
                <a:lnTo>
                  <a:pt x="0" y="0"/>
                </a:lnTo>
                <a:close/>
              </a:path>
            </a:pathLst>
          </a:custGeom>
          <a:blipFill rotWithShape="1">
            <a:blip r:embed="rId7">
              <a:alphaModFix/>
            </a:blip>
            <a:stretch>
              <a:fillRect l="-3661" r="-3715"/>
            </a:stretch>
          </a:blipFill>
          <a:ln>
            <a:noFill/>
          </a:ln>
        </p:spPr>
        <p:txBody>
          <a:bodyPr/>
          <a:lstStyle/>
          <a:p>
            <a:endParaRPr lang="en-IN"/>
          </a:p>
        </p:txBody>
      </p:sp>
      <p:sp>
        <p:nvSpPr>
          <p:cNvPr id="90" name="Google Shape;90;p1"/>
          <p:cNvSpPr txBox="1"/>
          <p:nvPr/>
        </p:nvSpPr>
        <p:spPr>
          <a:xfrm>
            <a:off x="3359488" y="4380657"/>
            <a:ext cx="11735100" cy="118290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9605" b="1" i="0" u="none" strike="noStrike" cap="none" err="1">
                <a:solidFill>
                  <a:srgbClr val="009CFF"/>
                </a:solidFill>
                <a:latin typeface="Arial"/>
                <a:ea typeface="Arial"/>
                <a:cs typeface="Arial"/>
                <a:sym typeface="Arial"/>
              </a:rPr>
              <a:t>HackOrbit</a:t>
            </a:r>
            <a:r>
              <a:rPr lang="en-US" b="1"/>
              <a:t>   </a:t>
            </a:r>
            <a:r>
              <a:rPr lang="en-US" sz="9605" b="1" i="0" u="none" strike="noStrike" cap="none">
                <a:solidFill>
                  <a:srgbClr val="009CFF"/>
                </a:solidFill>
                <a:latin typeface="Arial"/>
                <a:ea typeface="Arial"/>
                <a:cs typeface="Arial"/>
                <a:sym typeface="Arial"/>
              </a:rPr>
              <a:t>2025</a:t>
            </a:r>
            <a:endParaRPr b="1"/>
          </a:p>
        </p:txBody>
      </p:sp>
      <p:sp>
        <p:nvSpPr>
          <p:cNvPr id="91" name="Google Shape;91;p1"/>
          <p:cNvSpPr txBox="1"/>
          <p:nvPr/>
        </p:nvSpPr>
        <p:spPr>
          <a:xfrm>
            <a:off x="5656149" y="6961482"/>
            <a:ext cx="6696247" cy="922432"/>
          </a:xfrm>
          <a:prstGeom prst="rect">
            <a:avLst/>
          </a:prstGeom>
          <a:noFill/>
          <a:ln>
            <a:noFill/>
          </a:ln>
        </p:spPr>
        <p:txBody>
          <a:bodyPr spcFirstLastPara="1" wrap="square" lIns="0" tIns="0" rIns="0" bIns="0" anchor="t" anchorCtr="0">
            <a:spAutoFit/>
          </a:bodyPr>
          <a:lstStyle/>
          <a:p>
            <a:pPr algn="ctr">
              <a:lnSpc>
                <a:spcPct val="111004"/>
              </a:lnSpc>
            </a:pPr>
            <a:r>
              <a:rPr lang="en-US" sz="5400" b="1" i="1" u="sng">
                <a:solidFill>
                  <a:srgbClr val="00B0F0"/>
                </a:solidFill>
                <a:latin typeface="Bookman Old Style"/>
              </a:rPr>
              <a:t>Prime Innovators</a:t>
            </a:r>
            <a:r>
              <a:rPr lang="en-US" sz="5400" b="1" i="1" u="sng">
                <a:solidFill>
                  <a:srgbClr val="00B0F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750" fill="hold"/>
                                        <p:tgtEl>
                                          <p:spTgt spid="86"/>
                                        </p:tgtEl>
                                        <p:attrNameLst>
                                          <p:attrName>ppt_x</p:attrName>
                                        </p:attrNameLst>
                                      </p:cBhvr>
                                      <p:tavLst>
                                        <p:tav tm="0">
                                          <p:val>
                                            <p:strVal val="#ppt_x"/>
                                          </p:val>
                                        </p:tav>
                                        <p:tav tm="100000">
                                          <p:val>
                                            <p:strVal val="#ppt_x"/>
                                          </p:val>
                                        </p:tav>
                                      </p:tavLst>
                                    </p:anim>
                                    <p:anim calcmode="lin" valueType="num">
                                      <p:cBhvr additive="base">
                                        <p:cTn id="8" dur="750" fill="hold"/>
                                        <p:tgtEl>
                                          <p:spTgt spid="8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additive="base">
                                        <p:cTn id="11" dur="750" fill="hold"/>
                                        <p:tgtEl>
                                          <p:spTgt spid="89"/>
                                        </p:tgtEl>
                                        <p:attrNameLst>
                                          <p:attrName>ppt_x</p:attrName>
                                        </p:attrNameLst>
                                      </p:cBhvr>
                                      <p:tavLst>
                                        <p:tav tm="0">
                                          <p:val>
                                            <p:strVal val="#ppt_x"/>
                                          </p:val>
                                        </p:tav>
                                        <p:tav tm="100000">
                                          <p:val>
                                            <p:strVal val="#ppt_x"/>
                                          </p:val>
                                        </p:tav>
                                      </p:tavLst>
                                    </p:anim>
                                    <p:anim calcmode="lin" valueType="num">
                                      <p:cBhvr additive="base">
                                        <p:cTn id="12" dur="750" fill="hold"/>
                                        <p:tgtEl>
                                          <p:spTgt spid="8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anim calcmode="lin" valueType="num">
                                      <p:cBhvr additive="base">
                                        <p:cTn id="15" dur="750" fill="hold"/>
                                        <p:tgtEl>
                                          <p:spTgt spid="87"/>
                                        </p:tgtEl>
                                        <p:attrNameLst>
                                          <p:attrName>ppt_x</p:attrName>
                                        </p:attrNameLst>
                                      </p:cBhvr>
                                      <p:tavLst>
                                        <p:tav tm="0">
                                          <p:val>
                                            <p:strVal val="#ppt_x"/>
                                          </p:val>
                                        </p:tav>
                                        <p:tav tm="100000">
                                          <p:val>
                                            <p:strVal val="#ppt_x"/>
                                          </p:val>
                                        </p:tav>
                                      </p:tavLst>
                                    </p:anim>
                                    <p:anim calcmode="lin" valueType="num">
                                      <p:cBhvr additive="base">
                                        <p:cTn id="16" dur="750" fill="hold"/>
                                        <p:tgtEl>
                                          <p:spTgt spid="87"/>
                                        </p:tgtEl>
                                        <p:attrNameLst>
                                          <p:attrName>ppt_y</p:attrName>
                                        </p:attrNameLst>
                                      </p:cBhvr>
                                      <p:tavLst>
                                        <p:tav tm="0">
                                          <p:val>
                                            <p:strVal val="1+#ppt_h/2"/>
                                          </p:val>
                                        </p:tav>
                                        <p:tav tm="100000">
                                          <p:val>
                                            <p:strVal val="#ppt_y"/>
                                          </p:val>
                                        </p:tav>
                                      </p:tavLst>
                                    </p:anim>
                                  </p:childTnLst>
                                </p:cTn>
                              </p:par>
                            </p:childTnLst>
                          </p:cTn>
                        </p:par>
                        <p:par>
                          <p:cTn id="17" fill="hold">
                            <p:stCondLst>
                              <p:cond delay="750"/>
                            </p:stCondLst>
                            <p:childTnLst>
                              <p:par>
                                <p:cTn id="18" presetID="10" presetClass="entr" presetSubtype="0" fill="hold" grpId="0" nodeType="after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1000"/>
                                        <p:tgtEl>
                                          <p:spTgt spid="90"/>
                                        </p:tgtEl>
                                      </p:cBhvr>
                                    </p:animEffect>
                                  </p:childTnLst>
                                </p:cTn>
                              </p:par>
                            </p:childTnLst>
                          </p:cTn>
                        </p:par>
                        <p:par>
                          <p:cTn id="21" fill="hold">
                            <p:stCondLst>
                              <p:cond delay="1750"/>
                            </p:stCondLst>
                            <p:childTnLst>
                              <p:par>
                                <p:cTn id="22" presetID="55" presetClass="entr" presetSubtype="0" fill="hold" grpId="0" nodeType="afterEffect">
                                  <p:stCondLst>
                                    <p:cond delay="0"/>
                                  </p:stCondLst>
                                  <p:childTnLst>
                                    <p:set>
                                      <p:cBhvr>
                                        <p:cTn id="23" dur="1" fill="hold">
                                          <p:stCondLst>
                                            <p:cond delay="0"/>
                                          </p:stCondLst>
                                        </p:cTn>
                                        <p:tgtEl>
                                          <p:spTgt spid="91"/>
                                        </p:tgtEl>
                                        <p:attrNameLst>
                                          <p:attrName>style.visibility</p:attrName>
                                        </p:attrNameLst>
                                      </p:cBhvr>
                                      <p:to>
                                        <p:strVal val="visible"/>
                                      </p:to>
                                    </p:set>
                                    <p:anim calcmode="lin" valueType="num">
                                      <p:cBhvr>
                                        <p:cTn id="24" dur="1250" fill="hold"/>
                                        <p:tgtEl>
                                          <p:spTgt spid="91"/>
                                        </p:tgtEl>
                                        <p:attrNameLst>
                                          <p:attrName>ppt_w</p:attrName>
                                        </p:attrNameLst>
                                      </p:cBhvr>
                                      <p:tavLst>
                                        <p:tav tm="0">
                                          <p:val>
                                            <p:strVal val="#ppt_w*0.70"/>
                                          </p:val>
                                        </p:tav>
                                        <p:tav tm="100000">
                                          <p:val>
                                            <p:strVal val="#ppt_w"/>
                                          </p:val>
                                        </p:tav>
                                      </p:tavLst>
                                    </p:anim>
                                    <p:anim calcmode="lin" valueType="num">
                                      <p:cBhvr>
                                        <p:cTn id="25" dur="1250" fill="hold"/>
                                        <p:tgtEl>
                                          <p:spTgt spid="91"/>
                                        </p:tgtEl>
                                        <p:attrNameLst>
                                          <p:attrName>ppt_h</p:attrName>
                                        </p:attrNameLst>
                                      </p:cBhvr>
                                      <p:tavLst>
                                        <p:tav tm="0">
                                          <p:val>
                                            <p:strVal val="#ppt_h"/>
                                          </p:val>
                                        </p:tav>
                                        <p:tav tm="100000">
                                          <p:val>
                                            <p:strVal val="#ppt_h"/>
                                          </p:val>
                                        </p:tav>
                                      </p:tavLst>
                                    </p:anim>
                                    <p:animEffect transition="in" filter="fade">
                                      <p:cBhvr>
                                        <p:cTn id="26" dur="12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89" grpId="0" animBg="1"/>
      <p:bldP spid="90" grpId="0"/>
      <p:bldP spid="9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p:nvPr/>
        </p:nvSpPr>
        <p:spPr>
          <a:xfrm rot="162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97" name="Google Shape;97;p2"/>
          <p:cNvSpPr/>
          <p:nvPr/>
        </p:nvSpPr>
        <p:spPr>
          <a:xfrm rot="16200000">
            <a:off x="1483690" y="-4668488"/>
            <a:ext cx="15522766" cy="1962397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a:p>
        </p:txBody>
      </p:sp>
      <p:pic>
        <p:nvPicPr>
          <p:cNvPr id="98" name="Google Shape;98;p2"/>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99" name="Google Shape;99;p2"/>
          <p:cNvSpPr txBox="1"/>
          <p:nvPr/>
        </p:nvSpPr>
        <p:spPr>
          <a:xfrm>
            <a:off x="622797" y="-312333"/>
            <a:ext cx="11798577" cy="2951514"/>
          </a:xfrm>
          <a:prstGeom prst="rect">
            <a:avLst/>
          </a:prstGeom>
          <a:noFill/>
          <a:ln>
            <a:noFill/>
          </a:ln>
        </p:spPr>
        <p:txBody>
          <a:bodyPr spcFirstLastPara="1" wrap="square" lIns="0" tIns="0" rIns="0" bIns="0" anchor="t" anchorCtr="0">
            <a:spAutoFit/>
          </a:bodyPr>
          <a:lstStyle/>
          <a:p>
            <a:pPr marL="0" marR="0" lvl="0" indent="0" algn="ctr" rtl="0">
              <a:lnSpc>
                <a:spcPct val="109990"/>
              </a:lnSpc>
              <a:spcBef>
                <a:spcPts val="0"/>
              </a:spcBef>
              <a:spcAft>
                <a:spcPts val="0"/>
              </a:spcAft>
              <a:buNone/>
            </a:pPr>
            <a:r>
              <a:rPr lang="en-US" sz="6300" b="0" i="0" u="none" strike="noStrike" cap="none">
                <a:solidFill>
                  <a:srgbClr val="FFFFFF"/>
                </a:solidFill>
                <a:latin typeface="Arial"/>
                <a:ea typeface="Arial"/>
                <a:cs typeface="Arial"/>
                <a:sym typeface="Arial"/>
              </a:rPr>
              <a:t> </a:t>
            </a:r>
            <a:r>
              <a:rPr lang="en-US" sz="4800" b="1" i="1" u="sng" strike="noStrike" cap="none">
                <a:solidFill>
                  <a:srgbClr val="00B0F0"/>
                </a:solidFill>
                <a:latin typeface="Arial"/>
                <a:ea typeface="Arial"/>
                <a:cs typeface="Arial"/>
                <a:sym typeface="Arial"/>
              </a:rPr>
              <a:t>THEME &amp; PROBLEM STATEMENT</a:t>
            </a:r>
            <a:endParaRPr lang="en-US" sz="4800" b="1" i="1" u="sng">
              <a:solidFill>
                <a:srgbClr val="00B0F0"/>
              </a:solidFill>
              <a:ea typeface="Calibri"/>
              <a:cs typeface="Calibri"/>
            </a:endParaRPr>
          </a:p>
          <a:p>
            <a:pPr marL="0" marR="0" lvl="0" indent="0" algn="ctr" rtl="0">
              <a:lnSpc>
                <a:spcPct val="109990"/>
              </a:lnSpc>
              <a:spcBef>
                <a:spcPts val="0"/>
              </a:spcBef>
              <a:spcAft>
                <a:spcPts val="0"/>
              </a:spcAft>
              <a:buNone/>
            </a:pPr>
            <a:endParaRPr lang="en-US" sz="4800" b="0" i="0" u="sng" strike="noStrike" cap="none">
              <a:solidFill>
                <a:srgbClr val="00B0F0"/>
              </a:solidFill>
              <a:latin typeface="Arial"/>
              <a:ea typeface="Arial"/>
              <a:cs typeface="Arial"/>
            </a:endParaRPr>
          </a:p>
          <a:p>
            <a:pPr marL="0" marR="0" lvl="0" indent="0" algn="ctr" rtl="0">
              <a:lnSpc>
                <a:spcPct val="109990"/>
              </a:lnSpc>
              <a:spcBef>
                <a:spcPts val="0"/>
              </a:spcBef>
              <a:spcAft>
                <a:spcPts val="0"/>
              </a:spcAft>
              <a:buNone/>
            </a:pPr>
            <a:endParaRPr sz="6336" b="0" i="0" u="none" strike="noStrike" cap="none">
              <a:solidFill>
                <a:srgbClr val="FFFFFF"/>
              </a:solidFill>
              <a:latin typeface="Arial"/>
              <a:ea typeface="Arial"/>
              <a:cs typeface="Arial"/>
              <a:sym typeface="Arial"/>
            </a:endParaRPr>
          </a:p>
        </p:txBody>
      </p:sp>
      <p:sp>
        <p:nvSpPr>
          <p:cNvPr id="100" name="Google Shape;100;p2"/>
          <p:cNvSpPr txBox="1"/>
          <p:nvPr/>
        </p:nvSpPr>
        <p:spPr>
          <a:xfrm>
            <a:off x="1098552" y="862107"/>
            <a:ext cx="10506210" cy="8125301"/>
          </a:xfrm>
          <a:prstGeom prst="rect">
            <a:avLst/>
          </a:prstGeom>
          <a:noFill/>
          <a:ln>
            <a:noFill/>
          </a:ln>
        </p:spPr>
        <p:txBody>
          <a:bodyPr spcFirstLastPara="1" wrap="square" lIns="0" tIns="0" rIns="0" bIns="0" anchor="t" anchorCtr="0">
            <a:spAutoFit/>
          </a:bodyPr>
          <a:lstStyle/>
          <a:p>
            <a:pPr algn="ctr"/>
            <a:r>
              <a:rPr lang="en-US" sz="2400" b="1" u="sng">
                <a:solidFill>
                  <a:srgbClr val="00B0F0"/>
                </a:solidFill>
                <a:latin typeface="Bookman Old Style"/>
              </a:rPr>
              <a:t>THEME : OPEN INNOVATION</a:t>
            </a:r>
          </a:p>
          <a:p>
            <a:pPr algn="ctr"/>
            <a:endParaRPr lang="en-US" sz="2400" u="sng">
              <a:solidFill>
                <a:schemeClr val="accent4">
                  <a:lumMod val="60000"/>
                  <a:lumOff val="40000"/>
                </a:schemeClr>
              </a:solidFill>
              <a:ea typeface="Calibri"/>
              <a:cs typeface="Calibri"/>
            </a:endParaRPr>
          </a:p>
          <a:p>
            <a:r>
              <a:rPr lang="en-US" sz="2400" b="1" i="1" u="sng">
                <a:solidFill>
                  <a:srgbClr val="00B0F0"/>
                </a:solidFill>
              </a:rPr>
              <a:t>Problem Summary:</a:t>
            </a:r>
            <a:endParaRPr lang="en-US" sz="2400" b="1" i="1" u="sng">
              <a:solidFill>
                <a:srgbClr val="00B0F0"/>
              </a:solidFill>
              <a:ea typeface="Calibri"/>
              <a:cs typeface="Calibri"/>
            </a:endParaRPr>
          </a:p>
          <a:p>
            <a:r>
              <a:rPr lang="en-US" sz="2400">
                <a:solidFill>
                  <a:schemeClr val="bg1"/>
                </a:solidFill>
              </a:rPr>
              <a:t>In schools, colleges, and research labs, valuable chemicals and scientific equipment often go unused, wasted, or expire due to poor coordination and lack of visibility. While some institutions struggle to acquire essential resources due to budget or supply issues, others have surplus stock that remains idle, leading to financial losses and inefficiencies.</a:t>
            </a:r>
          </a:p>
          <a:p>
            <a:endParaRPr lang="en-US" sz="2400">
              <a:solidFill>
                <a:schemeClr val="bg1"/>
              </a:solidFill>
            </a:endParaRPr>
          </a:p>
          <a:p>
            <a:r>
              <a:rPr lang="en-US" sz="2400">
                <a:solidFill>
                  <a:schemeClr val="bg1"/>
                </a:solidFill>
              </a:rPr>
              <a:t>Currently, there's no unified system that allows institutions to </a:t>
            </a:r>
            <a:r>
              <a:rPr lang="en-US" sz="2400" b="1">
                <a:solidFill>
                  <a:schemeClr val="bg1"/>
                </a:solidFill>
              </a:rPr>
              <a:t>collaborate, share, borrow, or exchange</a:t>
            </a:r>
            <a:r>
              <a:rPr lang="en-US" sz="2400">
                <a:solidFill>
                  <a:schemeClr val="bg1"/>
                </a:solidFill>
              </a:rPr>
              <a:t> lab inventory in a </a:t>
            </a:r>
            <a:r>
              <a:rPr lang="en-US" sz="2400" b="1">
                <a:solidFill>
                  <a:schemeClr val="bg1"/>
                </a:solidFill>
              </a:rPr>
              <a:t>secure and transparent</a:t>
            </a:r>
            <a:r>
              <a:rPr lang="en-US" sz="2400">
                <a:solidFill>
                  <a:schemeClr val="bg1"/>
                </a:solidFill>
              </a:rPr>
              <a:t> way. This leads to:</a:t>
            </a:r>
          </a:p>
          <a:p>
            <a:endParaRPr lang="en-US" sz="2400" b="1">
              <a:solidFill>
                <a:schemeClr val="bg1"/>
              </a:solidFill>
            </a:endParaRPr>
          </a:p>
          <a:p>
            <a:pPr marL="342900" indent="-342900">
              <a:buFont typeface="Arial"/>
              <a:buChar char="•"/>
            </a:pPr>
            <a:r>
              <a:rPr lang="en-US" sz="2400" b="1">
                <a:solidFill>
                  <a:schemeClr val="bg1"/>
                </a:solidFill>
              </a:rPr>
              <a:t>Redundant purchases</a:t>
            </a:r>
            <a:r>
              <a:rPr lang="en-US" sz="2400">
                <a:solidFill>
                  <a:schemeClr val="bg1"/>
                </a:solidFill>
              </a:rPr>
              <a:t> despite availability nearby</a:t>
            </a:r>
            <a:endParaRPr lang="en-US">
              <a:solidFill>
                <a:schemeClr val="bg1"/>
              </a:solidFill>
              <a:ea typeface="Calibri" panose="020F0502020204030204"/>
              <a:cs typeface="Calibri" panose="020F0502020204030204"/>
            </a:endParaRPr>
          </a:p>
          <a:p>
            <a:pPr marL="342900" indent="-342900">
              <a:buFont typeface="Arial"/>
              <a:buChar char="•"/>
            </a:pPr>
            <a:r>
              <a:rPr lang="en-US" sz="2400" b="1">
                <a:solidFill>
                  <a:schemeClr val="bg1"/>
                </a:solidFill>
              </a:rPr>
              <a:t>Wastage of materials</a:t>
            </a:r>
            <a:r>
              <a:rPr lang="en-US" sz="2400">
                <a:solidFill>
                  <a:schemeClr val="bg1"/>
                </a:solidFill>
              </a:rPr>
              <a:t> due to lack of real-time inventory access</a:t>
            </a:r>
            <a:endParaRPr lang="en-US" sz="2400">
              <a:solidFill>
                <a:schemeClr val="bg1"/>
              </a:solidFill>
              <a:ea typeface="Calibri" panose="020F0502020204030204"/>
              <a:cs typeface="Calibri" panose="020F0502020204030204"/>
            </a:endParaRPr>
          </a:p>
          <a:p>
            <a:pPr marL="342900" indent="-342900">
              <a:buFont typeface="Arial"/>
              <a:buChar char="•"/>
            </a:pPr>
            <a:r>
              <a:rPr lang="en-US" sz="2400" b="1">
                <a:solidFill>
                  <a:schemeClr val="bg1"/>
                </a:solidFill>
              </a:rPr>
              <a:t>Storage and disposal challenges</a:t>
            </a:r>
            <a:r>
              <a:rPr lang="en-US" sz="2400">
                <a:solidFill>
                  <a:schemeClr val="bg1"/>
                </a:solidFill>
              </a:rPr>
              <a:t> for unused or expired chemicals</a:t>
            </a:r>
            <a:endParaRPr lang="en-US" sz="2400">
              <a:solidFill>
                <a:schemeClr val="bg1"/>
              </a:solidFill>
              <a:ea typeface="Calibri" panose="020F0502020204030204"/>
              <a:cs typeface="Calibri" panose="020F0502020204030204"/>
            </a:endParaRPr>
          </a:p>
          <a:p>
            <a:pPr marL="342900" indent="-342900">
              <a:buFont typeface="Arial"/>
              <a:buChar char="•"/>
            </a:pPr>
            <a:r>
              <a:rPr lang="en-US" sz="2400" b="1">
                <a:solidFill>
                  <a:schemeClr val="bg1"/>
                </a:solidFill>
              </a:rPr>
              <a:t>Missed chances</a:t>
            </a:r>
            <a:r>
              <a:rPr lang="en-US" sz="2400">
                <a:solidFill>
                  <a:schemeClr val="bg1"/>
                </a:solidFill>
              </a:rPr>
              <a:t> for cost-effective sharing of expensive lab equipment</a:t>
            </a:r>
            <a:endParaRPr lang="en-US" sz="2400">
              <a:solidFill>
                <a:schemeClr val="bg1"/>
              </a:solidFill>
              <a:ea typeface="Calibri" panose="020F0502020204030204"/>
              <a:cs typeface="Calibri" panose="020F0502020204030204"/>
            </a:endParaRPr>
          </a:p>
          <a:p>
            <a:pPr marL="342900" indent="-342900">
              <a:buFont typeface="Arial"/>
              <a:buChar char="•"/>
            </a:pPr>
            <a:endParaRPr lang="en-US" sz="2400">
              <a:solidFill>
                <a:schemeClr val="bg1"/>
              </a:solidFill>
              <a:ea typeface="Calibri" panose="020F0502020204030204"/>
              <a:cs typeface="Calibri" panose="020F0502020204030204"/>
            </a:endParaRPr>
          </a:p>
          <a:p>
            <a:r>
              <a:rPr lang="en-US" sz="2400" b="1" i="1" u="sng">
                <a:solidFill>
                  <a:srgbClr val="00B0F0"/>
                </a:solidFill>
              </a:rPr>
              <a:t>Solution Need:</a:t>
            </a:r>
          </a:p>
          <a:p>
            <a:r>
              <a:rPr lang="en-US" sz="2400">
                <a:solidFill>
                  <a:schemeClr val="bg1"/>
                </a:solidFill>
              </a:rPr>
              <a:t>A decentralized but connected platform is urgently needed to bridge this gap—enabling sustainable, affordable, and efficient lab resource management across the scientific community.</a:t>
            </a:r>
          </a:p>
          <a:p>
            <a:pPr algn="ctr"/>
            <a:endParaRPr lang="en-US" sz="2400" b="1">
              <a:ea typeface="Calibri"/>
              <a:cs typeface="Calibri"/>
            </a:endParaRPr>
          </a:p>
        </p:txBody>
      </p:sp>
      <p:pic>
        <p:nvPicPr>
          <p:cNvPr id="5" name="Picture 4">
            <a:extLst>
              <a:ext uri="{FF2B5EF4-FFF2-40B4-BE49-F238E27FC236}">
                <a16:creationId xmlns:a16="http://schemas.microsoft.com/office/drawing/2014/main" id="{8D109C27-38E1-232D-4F78-D207682E1B76}"/>
              </a:ext>
            </a:extLst>
          </p:cNvPr>
          <p:cNvPicPr>
            <a:picLocks noChangeAspect="1"/>
          </p:cNvPicPr>
          <p:nvPr/>
        </p:nvPicPr>
        <p:blipFill>
          <a:blip r:embed="rId6"/>
          <a:stretch>
            <a:fillRect/>
          </a:stretch>
        </p:blipFill>
        <p:spPr>
          <a:xfrm>
            <a:off x="12199618" y="3367259"/>
            <a:ext cx="5644488" cy="55846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p:tgtEl>
                                          <p:spTgt spid="99"/>
                                        </p:tgtEl>
                                        <p:attrNameLst>
                                          <p:attrName>ppt_y</p:attrName>
                                        </p:attrNameLst>
                                      </p:cBhvr>
                                      <p:tavLst>
                                        <p:tav tm="0">
                                          <p:val>
                                            <p:strVal val="#ppt_y+#ppt_h*1.125000"/>
                                          </p:val>
                                        </p:tav>
                                        <p:tav tm="100000">
                                          <p:val>
                                            <p:strVal val="#ppt_y"/>
                                          </p:val>
                                        </p:tav>
                                      </p:tavLst>
                                    </p:anim>
                                    <p:animEffect transition="in" filter="wipe(up)">
                                      <p:cBhvr>
                                        <p:cTn id="8" dur="500"/>
                                        <p:tgtEl>
                                          <p:spTgt spid="99"/>
                                        </p:tgtEl>
                                      </p:cBhvr>
                                    </p:animEffect>
                                  </p:childTnLst>
                                </p:cTn>
                              </p:par>
                            </p:childTnLst>
                          </p:cTn>
                        </p:par>
                        <p:par>
                          <p:cTn id="9" fill="hold">
                            <p:stCondLst>
                              <p:cond delay="500"/>
                            </p:stCondLst>
                            <p:childTnLst>
                              <p:par>
                                <p:cTn id="10" presetID="10" presetClass="entr" presetSubtype="0" fill="hold" grpId="0" nodeType="afterEffect">
                                  <p:stCondLst>
                                    <p:cond delay="25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1500"/>
                                        <p:tgtEl>
                                          <p:spTgt spid="100"/>
                                        </p:tgtEl>
                                      </p:cBhvr>
                                    </p:animEffect>
                                  </p:childTnLst>
                                </p:cTn>
                              </p:par>
                            </p:childTnLst>
                          </p:cTn>
                        </p:par>
                        <p:par>
                          <p:cTn id="13" fill="hold">
                            <p:stCondLst>
                              <p:cond delay="2250"/>
                            </p:stCondLst>
                            <p:childTnLst>
                              <p:par>
                                <p:cTn id="14" presetID="3" presetClass="entr" presetSubtype="10" fill="hold" nodeType="after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Shape 104"/>
        <p:cNvGrpSpPr/>
        <p:nvPr/>
      </p:nvGrpSpPr>
      <p:grpSpPr>
        <a:xfrm>
          <a:off x="0" y="0"/>
          <a:ext cx="0" cy="0"/>
          <a:chOff x="0" y="0"/>
          <a:chExt cx="0" cy="0"/>
        </a:xfrm>
      </p:grpSpPr>
      <p:sp>
        <p:nvSpPr>
          <p:cNvPr id="105" name="Google Shape;105;p3"/>
          <p:cNvSpPr/>
          <p:nvPr/>
        </p:nvSpPr>
        <p:spPr>
          <a:xfrm rot="16200000">
            <a:off x="1914387" y="-4304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106" name="Google Shape;106;p3"/>
          <p:cNvSpPr/>
          <p:nvPr/>
        </p:nvSpPr>
        <p:spPr>
          <a:xfrm rot="16200000">
            <a:off x="1917296" y="-4601705"/>
            <a:ext cx="15357113" cy="20247633"/>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solidFill>
              <a:srgbClr val="0070C0"/>
            </a:solidFill>
          </a:ln>
        </p:spPr>
        <p:txBody>
          <a:bodyPr/>
          <a:lstStyle/>
          <a:p>
            <a:endParaRPr lang="en-IN"/>
          </a:p>
        </p:txBody>
      </p:sp>
      <p:pic>
        <p:nvPicPr>
          <p:cNvPr id="107" name="Google Shape;107;p3"/>
          <p:cNvPicPr preferRelativeResize="0"/>
          <p:nvPr/>
        </p:nvPicPr>
        <p:blipFill rotWithShape="1">
          <a:blip r:embed="rId5">
            <a:alphaModFix/>
          </a:blip>
          <a:srcRect/>
          <a:stretch/>
        </p:blipFill>
        <p:spPr>
          <a:xfrm rot="10801143">
            <a:off x="3929447" y="2991043"/>
            <a:ext cx="9765317" cy="5468578"/>
          </a:xfrm>
          <a:prstGeom prst="rect">
            <a:avLst/>
          </a:prstGeom>
          <a:noFill/>
          <a:ln>
            <a:noFill/>
          </a:ln>
        </p:spPr>
      </p:pic>
      <p:sp>
        <p:nvSpPr>
          <p:cNvPr id="108" name="Google Shape;108;p3"/>
          <p:cNvSpPr txBox="1"/>
          <p:nvPr/>
        </p:nvSpPr>
        <p:spPr>
          <a:xfrm>
            <a:off x="5179950" y="476648"/>
            <a:ext cx="9130784"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1" i="1" u="sng" strike="noStrike" cap="none">
                <a:solidFill>
                  <a:srgbClr val="00B0F0"/>
                </a:solidFill>
                <a:latin typeface="Arial"/>
                <a:ea typeface="Arial"/>
                <a:cs typeface="Arial"/>
                <a:sym typeface="Arial"/>
              </a:rPr>
              <a:t>PROPOSED SOLUTION</a:t>
            </a:r>
            <a:endParaRPr lang="en-US" b="1" i="1" u="sng">
              <a:solidFill>
                <a:srgbClr val="00B0F0"/>
              </a:solidFill>
            </a:endParaRPr>
          </a:p>
        </p:txBody>
      </p:sp>
      <p:pic>
        <p:nvPicPr>
          <p:cNvPr id="3" name="Picture 2" descr="A diagram of a network for lab resources&#10;&#10;AI-generated content may be incorrect.">
            <a:extLst>
              <a:ext uri="{FF2B5EF4-FFF2-40B4-BE49-F238E27FC236}">
                <a16:creationId xmlns:a16="http://schemas.microsoft.com/office/drawing/2014/main" id="{3589E848-4C1C-DC89-C079-9F099BC49067}"/>
              </a:ext>
            </a:extLst>
          </p:cNvPr>
          <p:cNvPicPr>
            <a:picLocks noChangeAspect="1"/>
          </p:cNvPicPr>
          <p:nvPr/>
        </p:nvPicPr>
        <p:blipFill>
          <a:blip r:embed="rId6"/>
          <a:stretch>
            <a:fillRect/>
          </a:stretch>
        </p:blipFill>
        <p:spPr>
          <a:xfrm>
            <a:off x="10966086" y="1093356"/>
            <a:ext cx="7294011" cy="8100288"/>
          </a:xfrm>
          <a:prstGeom prst="rect">
            <a:avLst/>
          </a:prstGeom>
        </p:spPr>
      </p:pic>
      <p:sp>
        <p:nvSpPr>
          <p:cNvPr id="4" name="Rectangle 1">
            <a:extLst>
              <a:ext uri="{FF2B5EF4-FFF2-40B4-BE49-F238E27FC236}">
                <a16:creationId xmlns:a16="http://schemas.microsoft.com/office/drawing/2014/main" id="{BD6754D1-F0AE-8723-926B-D41F420DCF7C}"/>
              </a:ext>
            </a:extLst>
          </p:cNvPr>
          <p:cNvSpPr>
            <a:spLocks noChangeArrowheads="1"/>
          </p:cNvSpPr>
          <p:nvPr/>
        </p:nvSpPr>
        <p:spPr bwMode="auto">
          <a:xfrm>
            <a:off x="208068" y="4324440"/>
            <a:ext cx="118535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61E68C76-B4C5-C077-33FC-153A48BC6E2C}"/>
              </a:ext>
            </a:extLst>
          </p:cNvPr>
          <p:cNvSpPr txBox="1"/>
          <p:nvPr/>
        </p:nvSpPr>
        <p:spPr>
          <a:xfrm>
            <a:off x="1026762" y="1444860"/>
            <a:ext cx="9552380" cy="89562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ea typeface="+mn-lt"/>
                <a:cs typeface="+mn-lt"/>
              </a:rPr>
              <a:t>We propose a </a:t>
            </a:r>
            <a:r>
              <a:rPr lang="en-US" sz="2400" b="1">
                <a:solidFill>
                  <a:schemeClr val="bg1"/>
                </a:solidFill>
                <a:ea typeface="+mn-lt"/>
                <a:cs typeface="+mn-lt"/>
              </a:rPr>
              <a:t>digital platform</a:t>
            </a:r>
            <a:r>
              <a:rPr lang="en-US" sz="2400">
                <a:solidFill>
                  <a:schemeClr val="bg1"/>
                </a:solidFill>
                <a:ea typeface="+mn-lt"/>
                <a:cs typeface="+mn-lt"/>
              </a:rPr>
              <a:t> that acts as a collaborative network for </a:t>
            </a:r>
            <a:r>
              <a:rPr lang="en-US" sz="2400" b="1">
                <a:solidFill>
                  <a:schemeClr val="bg1"/>
                </a:solidFill>
                <a:ea typeface="+mn-lt"/>
                <a:cs typeface="+mn-lt"/>
              </a:rPr>
              <a:t>chemical laboratories, schools, colleges, and research institutions</a:t>
            </a:r>
            <a:r>
              <a:rPr lang="en-US" sz="2400">
                <a:solidFill>
                  <a:schemeClr val="bg1"/>
                </a:solidFill>
                <a:ea typeface="+mn-lt"/>
                <a:cs typeface="+mn-lt"/>
              </a:rPr>
              <a:t> to efficiently manage and share laboratory resources. The key aspects of this solution include:</a:t>
            </a:r>
            <a:endParaRPr lang="en-US" sz="2400">
              <a:solidFill>
                <a:schemeClr val="bg1"/>
              </a:solidFill>
              <a:ea typeface="Calibri"/>
              <a:cs typeface="Calibri"/>
            </a:endParaRPr>
          </a:p>
          <a:p>
            <a:pPr marL="285750" indent="-285750">
              <a:buFont typeface="Arial"/>
              <a:buChar char="•"/>
            </a:pPr>
            <a:r>
              <a:rPr lang="en-US" sz="2400" b="1" u="sng">
                <a:solidFill>
                  <a:srgbClr val="00B0F0"/>
                </a:solidFill>
                <a:ea typeface="+mn-lt"/>
                <a:cs typeface="+mn-lt"/>
              </a:rPr>
              <a:t>Resource Sharing &amp; Collaboration</a:t>
            </a:r>
            <a:br>
              <a:rPr lang="en-US" sz="2400" b="1" u="sng">
                <a:ea typeface="+mn-lt"/>
                <a:cs typeface="+mn-lt"/>
              </a:rPr>
            </a:br>
            <a:r>
              <a:rPr lang="en-US" sz="2400" b="1">
                <a:solidFill>
                  <a:schemeClr val="bg1"/>
                </a:solidFill>
                <a:ea typeface="+mn-lt"/>
                <a:cs typeface="+mn-lt"/>
              </a:rPr>
              <a:t> Enables verified institutions to share, borrow, exchange, or sell</a:t>
            </a:r>
            <a:r>
              <a:rPr lang="en-US" sz="2400">
                <a:solidFill>
                  <a:schemeClr val="bg1"/>
                </a:solidFill>
                <a:ea typeface="+mn-lt"/>
                <a:cs typeface="+mn-lt"/>
              </a:rPr>
              <a:t> surplus chemicals and laboratory equipment that would otherwise remain unused.</a:t>
            </a:r>
            <a:endParaRPr lang="en-US" sz="2400">
              <a:solidFill>
                <a:schemeClr val="bg1"/>
              </a:solidFill>
              <a:ea typeface="Calibri"/>
              <a:cs typeface="Calibri"/>
            </a:endParaRPr>
          </a:p>
          <a:p>
            <a:pPr marL="285750" indent="-285750">
              <a:buFont typeface="Arial"/>
              <a:buChar char="•"/>
            </a:pPr>
            <a:r>
              <a:rPr lang="en-US" sz="2400" b="1" u="sng">
                <a:solidFill>
                  <a:srgbClr val="00B0F0"/>
                </a:solidFill>
                <a:ea typeface="+mn-lt"/>
                <a:cs typeface="+mn-lt"/>
              </a:rPr>
              <a:t>Surplus Listing &amp; Discover</a:t>
            </a:r>
            <a:r>
              <a:rPr lang="en-US" sz="2400" b="1">
                <a:solidFill>
                  <a:srgbClr val="00B0F0"/>
                </a:solidFill>
                <a:ea typeface="+mn-lt"/>
                <a:cs typeface="+mn-lt"/>
              </a:rPr>
              <a:t>y</a:t>
            </a:r>
            <a:br>
              <a:rPr lang="en-US" sz="2400" b="1">
                <a:solidFill>
                  <a:srgbClr val="00B0F0"/>
                </a:solidFill>
                <a:ea typeface="+mn-lt"/>
                <a:cs typeface="+mn-lt"/>
              </a:rPr>
            </a:br>
            <a:r>
              <a:rPr lang="en-US" sz="2400" b="1">
                <a:solidFill>
                  <a:schemeClr val="bg1"/>
                </a:solidFill>
                <a:ea typeface="+mn-lt"/>
                <a:cs typeface="+mn-lt"/>
              </a:rPr>
              <a:t> Institutions can list their excess inventory</a:t>
            </a:r>
            <a:r>
              <a:rPr lang="en-US" sz="2400">
                <a:solidFill>
                  <a:schemeClr val="bg1"/>
                </a:solidFill>
                <a:ea typeface="+mn-lt"/>
                <a:cs typeface="+mn-lt"/>
              </a:rPr>
              <a:t>, while others can </a:t>
            </a:r>
            <a:r>
              <a:rPr lang="en-US" sz="2400" b="1">
                <a:solidFill>
                  <a:schemeClr val="bg1"/>
                </a:solidFill>
                <a:ea typeface="+mn-lt"/>
                <a:cs typeface="+mn-lt"/>
              </a:rPr>
              <a:t>browse and access</a:t>
            </a:r>
            <a:r>
              <a:rPr lang="en-US" sz="2400">
                <a:solidFill>
                  <a:schemeClr val="bg1"/>
                </a:solidFill>
                <a:ea typeface="+mn-lt"/>
                <a:cs typeface="+mn-lt"/>
              </a:rPr>
              <a:t> needed materials from nearby or partnered facilities.</a:t>
            </a:r>
            <a:endParaRPr lang="en-US" sz="2400">
              <a:solidFill>
                <a:schemeClr val="bg1"/>
              </a:solidFill>
              <a:ea typeface="Calibri"/>
              <a:cs typeface="Calibri"/>
            </a:endParaRPr>
          </a:p>
          <a:p>
            <a:pPr marL="285750" indent="-285750">
              <a:buFont typeface="Arial"/>
              <a:buChar char="•"/>
            </a:pPr>
            <a:r>
              <a:rPr lang="en-US" sz="2400" b="1" u="sng">
                <a:solidFill>
                  <a:srgbClr val="00B0F0"/>
                </a:solidFill>
                <a:ea typeface="+mn-lt"/>
                <a:cs typeface="+mn-lt"/>
              </a:rPr>
              <a:t>Reduced Redundant Procurement</a:t>
            </a:r>
            <a:br>
              <a:rPr lang="en-US" sz="2400" b="1" u="sng">
                <a:ea typeface="+mn-lt"/>
                <a:cs typeface="+mn-lt"/>
              </a:rPr>
            </a:br>
            <a:r>
              <a:rPr lang="en-US" sz="2400" b="1">
                <a:solidFill>
                  <a:schemeClr val="bg1"/>
                </a:solidFill>
                <a:ea typeface="+mn-lt"/>
                <a:cs typeface="+mn-lt"/>
              </a:rPr>
              <a:t> Promotes local sourcing</a:t>
            </a:r>
            <a:r>
              <a:rPr lang="en-US" sz="2400">
                <a:solidFill>
                  <a:schemeClr val="bg1"/>
                </a:solidFill>
                <a:ea typeface="+mn-lt"/>
                <a:cs typeface="+mn-lt"/>
              </a:rPr>
              <a:t> to avoid unnecessary purchases, reducing costs and improving resource utilization.</a:t>
            </a:r>
            <a:endParaRPr lang="en-US" sz="2400">
              <a:solidFill>
                <a:schemeClr val="bg1"/>
              </a:solidFill>
              <a:ea typeface="Calibri"/>
              <a:cs typeface="Calibri"/>
            </a:endParaRPr>
          </a:p>
          <a:p>
            <a:pPr marL="285750" indent="-285750">
              <a:buFont typeface="Arial"/>
              <a:buChar char="•"/>
            </a:pPr>
            <a:r>
              <a:rPr lang="en-US" sz="2400" b="1" u="sng">
                <a:solidFill>
                  <a:srgbClr val="00B0F0"/>
                </a:solidFill>
                <a:ea typeface="+mn-lt"/>
                <a:cs typeface="+mn-lt"/>
              </a:rPr>
              <a:t>Trusted &amp; Regulated Network</a:t>
            </a:r>
            <a:br>
              <a:rPr lang="en-US" sz="2400" b="1" u="sng">
                <a:ea typeface="+mn-lt"/>
                <a:cs typeface="+mn-lt"/>
              </a:rPr>
            </a:br>
            <a:r>
              <a:rPr lang="en-US" sz="2400" b="1">
                <a:solidFill>
                  <a:schemeClr val="bg1"/>
                </a:solidFill>
                <a:ea typeface="+mn-lt"/>
                <a:cs typeface="+mn-lt"/>
              </a:rPr>
              <a:t> Operates within a secure ecosystem</a:t>
            </a:r>
            <a:r>
              <a:rPr lang="en-US" sz="2400">
                <a:solidFill>
                  <a:schemeClr val="bg1"/>
                </a:solidFill>
                <a:ea typeface="+mn-lt"/>
                <a:cs typeface="+mn-lt"/>
              </a:rPr>
              <a:t> of verified members, ensuring all transactions and collaborations meet safety and regulatory standards.</a:t>
            </a:r>
            <a:endParaRPr lang="en-US" sz="2400">
              <a:solidFill>
                <a:schemeClr val="bg1"/>
              </a:solidFill>
              <a:ea typeface="Calibri"/>
              <a:cs typeface="Calibri"/>
            </a:endParaRPr>
          </a:p>
          <a:p>
            <a:pPr marL="285750" indent="-285750">
              <a:buFont typeface="Arial"/>
              <a:buChar char="•"/>
            </a:pPr>
            <a:r>
              <a:rPr lang="en-US" sz="2400">
                <a:solidFill>
                  <a:srgbClr val="00B0F0"/>
                </a:solidFill>
                <a:ea typeface="+mn-lt"/>
                <a:cs typeface="+mn-lt"/>
              </a:rPr>
              <a:t> </a:t>
            </a:r>
            <a:r>
              <a:rPr lang="en-US" sz="2400" b="1" u="sng">
                <a:solidFill>
                  <a:srgbClr val="00B0F0"/>
                </a:solidFill>
                <a:ea typeface="+mn-lt"/>
                <a:cs typeface="+mn-lt"/>
              </a:rPr>
              <a:t>Sustainability &amp; Cost Efficiency</a:t>
            </a:r>
            <a:br>
              <a:rPr lang="en-US" sz="2400" b="1" u="sng">
                <a:solidFill>
                  <a:srgbClr val="00B0F0"/>
                </a:solidFill>
                <a:ea typeface="+mn-lt"/>
                <a:cs typeface="+mn-lt"/>
              </a:rPr>
            </a:br>
            <a:r>
              <a:rPr lang="en-US" sz="2400" b="1">
                <a:solidFill>
                  <a:schemeClr val="bg1"/>
                </a:solidFill>
                <a:ea typeface="+mn-lt"/>
                <a:cs typeface="+mn-lt"/>
              </a:rPr>
              <a:t> Encourages reuse</a:t>
            </a:r>
            <a:r>
              <a:rPr lang="en-US" sz="2400">
                <a:solidFill>
                  <a:schemeClr val="bg1"/>
                </a:solidFill>
                <a:ea typeface="+mn-lt"/>
                <a:cs typeface="+mn-lt"/>
              </a:rPr>
              <a:t>, reduces </a:t>
            </a:r>
            <a:r>
              <a:rPr lang="en-US" sz="2400" b="1">
                <a:solidFill>
                  <a:schemeClr val="bg1"/>
                </a:solidFill>
                <a:ea typeface="+mn-lt"/>
                <a:cs typeface="+mn-lt"/>
              </a:rPr>
              <a:t>waste</a:t>
            </a:r>
            <a:r>
              <a:rPr lang="en-US" sz="2400">
                <a:solidFill>
                  <a:schemeClr val="bg1"/>
                </a:solidFill>
                <a:ea typeface="+mn-lt"/>
                <a:cs typeface="+mn-lt"/>
              </a:rPr>
              <a:t>, and supports </a:t>
            </a:r>
            <a:r>
              <a:rPr lang="en-US" sz="2400" b="1">
                <a:solidFill>
                  <a:schemeClr val="bg1"/>
                </a:solidFill>
                <a:ea typeface="+mn-lt"/>
                <a:cs typeface="+mn-lt"/>
              </a:rPr>
              <a:t>eco-friendly</a:t>
            </a:r>
            <a:r>
              <a:rPr lang="en-US" sz="2400">
                <a:solidFill>
                  <a:schemeClr val="bg1"/>
                </a:solidFill>
                <a:ea typeface="+mn-lt"/>
                <a:cs typeface="+mn-lt"/>
              </a:rPr>
              <a:t> lab operations across institutions.</a:t>
            </a:r>
            <a:endParaRPr lang="en-US" sz="2400">
              <a:solidFill>
                <a:schemeClr val="bg1"/>
              </a:solidFill>
              <a:ea typeface="Calibri"/>
              <a:cs typeface="Calibri"/>
            </a:endParaRPr>
          </a:p>
          <a:p>
            <a:pPr marL="285750" indent="-285750">
              <a:buFont typeface="Arial"/>
              <a:buChar char="•"/>
            </a:pPr>
            <a:r>
              <a:rPr lang="en-US" sz="2400" b="1" u="sng">
                <a:solidFill>
                  <a:srgbClr val="00B0F0"/>
                </a:solidFill>
                <a:ea typeface="+mn-lt"/>
                <a:cs typeface="+mn-lt"/>
              </a:rPr>
              <a:t>Culture of Cooperation</a:t>
            </a:r>
            <a:br>
              <a:rPr lang="en-US" sz="2400" b="1" u="sng">
                <a:ea typeface="+mn-lt"/>
                <a:cs typeface="+mn-lt"/>
              </a:rPr>
            </a:br>
            <a:r>
              <a:rPr lang="en-US" sz="2400" b="1">
                <a:solidFill>
                  <a:schemeClr val="bg1"/>
                </a:solidFill>
                <a:ea typeface="+mn-lt"/>
                <a:cs typeface="+mn-lt"/>
              </a:rPr>
              <a:t> Fosters a collaborative spirit</a:t>
            </a:r>
            <a:r>
              <a:rPr lang="en-US" sz="2400">
                <a:solidFill>
                  <a:schemeClr val="bg1"/>
                </a:solidFill>
                <a:ea typeface="+mn-lt"/>
                <a:cs typeface="+mn-lt"/>
              </a:rPr>
              <a:t> within the academic and scientific community by connecting institutions through shared needs and surplus.</a:t>
            </a:r>
            <a:endParaRPr lang="en-US" sz="2400">
              <a:solidFill>
                <a:schemeClr val="bg1"/>
              </a:solidFill>
              <a:ea typeface="Calibri"/>
              <a:cs typeface="Calibri"/>
            </a:endParaRPr>
          </a:p>
          <a:p>
            <a:pPr algn="l"/>
            <a:endParaRPr lang="en-US" sz="2400">
              <a:solidFill>
                <a:schemeClr val="bg1"/>
              </a:solidFill>
              <a:ea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p:cTn id="7" dur="1500" fill="hold"/>
                                        <p:tgtEl>
                                          <p:spTgt spid="108"/>
                                        </p:tgtEl>
                                        <p:attrNameLst>
                                          <p:attrName>ppt_w</p:attrName>
                                        </p:attrNameLst>
                                      </p:cBhvr>
                                      <p:tavLst>
                                        <p:tav tm="0">
                                          <p:val>
                                            <p:strVal val="#ppt_w*0.70"/>
                                          </p:val>
                                        </p:tav>
                                        <p:tav tm="100000">
                                          <p:val>
                                            <p:strVal val="#ppt_w"/>
                                          </p:val>
                                        </p:tav>
                                      </p:tavLst>
                                    </p:anim>
                                    <p:anim calcmode="lin" valueType="num">
                                      <p:cBhvr>
                                        <p:cTn id="8" dur="1500" fill="hold"/>
                                        <p:tgtEl>
                                          <p:spTgt spid="108"/>
                                        </p:tgtEl>
                                        <p:attrNameLst>
                                          <p:attrName>ppt_h</p:attrName>
                                        </p:attrNameLst>
                                      </p:cBhvr>
                                      <p:tavLst>
                                        <p:tav tm="0">
                                          <p:val>
                                            <p:strVal val="#ppt_h"/>
                                          </p:val>
                                        </p:tav>
                                        <p:tav tm="100000">
                                          <p:val>
                                            <p:strVal val="#ppt_h"/>
                                          </p:val>
                                        </p:tav>
                                      </p:tavLst>
                                    </p:anim>
                                    <p:animEffect transition="in" filter="fade">
                                      <p:cBhvr>
                                        <p:cTn id="9" dur="1500"/>
                                        <p:tgtEl>
                                          <p:spTgt spid="108"/>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250"/>
                                        <p:tgtEl>
                                          <p:spTgt spid="6"/>
                                        </p:tgtEl>
                                      </p:cBhvr>
                                    </p:animEffect>
                                  </p:childTnLst>
                                </p:cTn>
                              </p:par>
                            </p:childTnLst>
                          </p:cTn>
                        </p:par>
                        <p:par>
                          <p:cTn id="14" fill="hold">
                            <p:stCondLst>
                              <p:cond delay="2750"/>
                            </p:stCondLst>
                            <p:childTnLst>
                              <p:par>
                                <p:cTn id="15" presetID="1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000"/>
                                        <p:tgtEl>
                                          <p:spTgt spid="3"/>
                                        </p:tgtEl>
                                        <p:attrNameLst>
                                          <p:attrName>ppt_y</p:attrName>
                                        </p:attrNameLst>
                                      </p:cBhvr>
                                      <p:tavLst>
                                        <p:tav tm="0">
                                          <p:val>
                                            <p:strVal val="#ppt_y+#ppt_h*1.125000"/>
                                          </p:val>
                                        </p:tav>
                                        <p:tav tm="100000">
                                          <p:val>
                                            <p:strVal val="#ppt_y"/>
                                          </p:val>
                                        </p:tav>
                                      </p:tavLst>
                                    </p:anim>
                                    <p:animEffect transition="in" filter="wipe(up)">
                                      <p:cBhvr>
                                        <p:cTn id="1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115" name="Google Shape;115;p4"/>
          <p:cNvSpPr/>
          <p:nvPr/>
        </p:nvSpPr>
        <p:spPr>
          <a:xfrm rot="-5400000">
            <a:off x="1549952" y="-4337779"/>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a:p>
        </p:txBody>
      </p:sp>
      <p:pic>
        <p:nvPicPr>
          <p:cNvPr id="116" name="Google Shape;116;p4"/>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117" name="Google Shape;117;p4"/>
          <p:cNvSpPr txBox="1"/>
          <p:nvPr/>
        </p:nvSpPr>
        <p:spPr>
          <a:xfrm>
            <a:off x="2932038" y="147483"/>
            <a:ext cx="12145842" cy="1912831"/>
          </a:xfrm>
          <a:prstGeom prst="rect">
            <a:avLst/>
          </a:prstGeom>
          <a:noFill/>
          <a:ln>
            <a:noFill/>
          </a:ln>
        </p:spPr>
        <p:txBody>
          <a:bodyPr spcFirstLastPara="1" wrap="square" lIns="0" tIns="0" rIns="0" bIns="0" anchor="t" anchorCtr="0">
            <a:spAutoFit/>
          </a:bodyPr>
          <a:lstStyle/>
          <a:p>
            <a:pPr algn="ctr">
              <a:lnSpc>
                <a:spcPct val="109996"/>
              </a:lnSpc>
            </a:pPr>
            <a:r>
              <a:rPr lang="en-US" sz="5650" b="1" i="1" u="sng">
                <a:solidFill>
                  <a:srgbClr val="00B0F0"/>
                </a:solidFill>
                <a:latin typeface="Arial"/>
                <a:cs typeface="Arial"/>
              </a:rPr>
              <a:t>Roadmap to Sustainable Chemical Resource Management  </a:t>
            </a:r>
          </a:p>
        </p:txBody>
      </p:sp>
      <p:pic>
        <p:nvPicPr>
          <p:cNvPr id="7" name="Picture 6" descr="A diagram of a diagram of a smart platform&#10;&#10;AI-generated content may be incorrect.">
            <a:extLst>
              <a:ext uri="{FF2B5EF4-FFF2-40B4-BE49-F238E27FC236}">
                <a16:creationId xmlns:a16="http://schemas.microsoft.com/office/drawing/2014/main" id="{BF16BC8C-B52B-C589-6974-F3005802A36A}"/>
              </a:ext>
            </a:extLst>
          </p:cNvPr>
          <p:cNvPicPr>
            <a:picLocks noChangeAspect="1"/>
          </p:cNvPicPr>
          <p:nvPr/>
        </p:nvPicPr>
        <p:blipFill>
          <a:blip r:embed="rId6"/>
          <a:stretch>
            <a:fillRect/>
          </a:stretch>
        </p:blipFill>
        <p:spPr>
          <a:xfrm>
            <a:off x="2406908" y="1633927"/>
            <a:ext cx="12949054" cy="9237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randombar(horizontal)">
                                      <p:cBhvr>
                                        <p:cTn id="7" dur="1000"/>
                                        <p:tgtEl>
                                          <p:spTgt spid="117"/>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500" fill="hold"/>
                                        <p:tgtEl>
                                          <p:spTgt spid="7"/>
                                        </p:tgtEl>
                                        <p:attrNameLst>
                                          <p:attrName>ppt_w</p:attrName>
                                        </p:attrNameLst>
                                      </p:cBhvr>
                                      <p:tavLst>
                                        <p:tav tm="0">
                                          <p:val>
                                            <p:fltVal val="0"/>
                                          </p:val>
                                        </p:tav>
                                        <p:tav tm="100000">
                                          <p:val>
                                            <p:strVal val="#ppt_w"/>
                                          </p:val>
                                        </p:tav>
                                      </p:tavLst>
                                    </p:anim>
                                    <p:anim calcmode="lin" valueType="num">
                                      <p:cBhvr>
                                        <p:cTn id="12" dur="1500" fill="hold"/>
                                        <p:tgtEl>
                                          <p:spTgt spid="7"/>
                                        </p:tgtEl>
                                        <p:attrNameLst>
                                          <p:attrName>ppt_h</p:attrName>
                                        </p:attrNameLst>
                                      </p:cBhvr>
                                      <p:tavLst>
                                        <p:tav tm="0">
                                          <p:val>
                                            <p:fltVal val="0"/>
                                          </p:val>
                                        </p:tav>
                                        <p:tav tm="100000">
                                          <p:val>
                                            <p:strVal val="#ppt_h"/>
                                          </p:val>
                                        </p:tav>
                                      </p:tavLst>
                                    </p:anim>
                                    <p:animEffect transition="in" filter="fade">
                                      <p:cBhvr>
                                        <p:cTn id="13"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123" name="Google Shape;123;p5"/>
          <p:cNvSpPr/>
          <p:nvPr/>
        </p:nvSpPr>
        <p:spPr>
          <a:xfrm rot="-5400000">
            <a:off x="1549951" y="-4685053"/>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a:p>
        </p:txBody>
      </p:sp>
      <p:pic>
        <p:nvPicPr>
          <p:cNvPr id="124" name="Google Shape;124;p5"/>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25" name="Google Shape;125;p5"/>
          <p:cNvSpPr txBox="1"/>
          <p:nvPr/>
        </p:nvSpPr>
        <p:spPr>
          <a:xfrm>
            <a:off x="4057650" y="297321"/>
            <a:ext cx="10172699" cy="1015663"/>
          </a:xfrm>
          <a:prstGeom prst="rect">
            <a:avLst/>
          </a:prstGeom>
          <a:noFill/>
          <a:ln>
            <a:noFill/>
          </a:ln>
        </p:spPr>
        <p:txBody>
          <a:bodyPr spcFirstLastPara="1" wrap="square" lIns="0" tIns="0" rIns="0" bIns="0" anchor="t" anchorCtr="0">
            <a:spAutoFit/>
          </a:bodyPr>
          <a:lstStyle/>
          <a:p>
            <a:pPr lvl="0" algn="ctr">
              <a:lnSpc>
                <a:spcPct val="109996"/>
              </a:lnSpc>
            </a:pPr>
            <a:r>
              <a:rPr lang="en-IN" sz="6000" b="1" i="1" u="sng">
                <a:solidFill>
                  <a:srgbClr val="00B0F0"/>
                </a:solidFill>
              </a:rPr>
              <a:t>Lab Resources Sharing Funnel</a:t>
            </a:r>
            <a:endParaRPr lang="en-US" sz="5650" b="1" i="1" u="sng">
              <a:solidFill>
                <a:srgbClr val="00B0F0"/>
              </a:solidFill>
              <a:ea typeface="Calibri"/>
              <a:cs typeface="Calibri"/>
            </a:endParaRPr>
          </a:p>
        </p:txBody>
      </p:sp>
      <p:pic>
        <p:nvPicPr>
          <p:cNvPr id="7" name="Picture 6" descr="A diagram of a sales funnel&#10;&#10;AI-generated content may be incorrect.">
            <a:extLst>
              <a:ext uri="{FF2B5EF4-FFF2-40B4-BE49-F238E27FC236}">
                <a16:creationId xmlns:a16="http://schemas.microsoft.com/office/drawing/2014/main" id="{A2FF744F-BC44-8AB8-CBFE-E6E2D74D6B76}"/>
              </a:ext>
            </a:extLst>
          </p:cNvPr>
          <p:cNvPicPr>
            <a:picLocks noChangeAspect="1"/>
          </p:cNvPicPr>
          <p:nvPr/>
        </p:nvPicPr>
        <p:blipFill>
          <a:blip r:embed="rId6"/>
          <a:stretch>
            <a:fillRect/>
          </a:stretch>
        </p:blipFill>
        <p:spPr>
          <a:xfrm>
            <a:off x="1928191" y="1123782"/>
            <a:ext cx="14650279" cy="95110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randombar(horizontal)">
                                      <p:cBhvr>
                                        <p:cTn id="7" dur="1000"/>
                                        <p:tgtEl>
                                          <p:spTgt spid="125"/>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500" fill="hold"/>
                                        <p:tgtEl>
                                          <p:spTgt spid="7"/>
                                        </p:tgtEl>
                                        <p:attrNameLst>
                                          <p:attrName>ppt_w</p:attrName>
                                        </p:attrNameLst>
                                      </p:cBhvr>
                                      <p:tavLst>
                                        <p:tav tm="0">
                                          <p:val>
                                            <p:fltVal val="0"/>
                                          </p:val>
                                        </p:tav>
                                        <p:tav tm="100000">
                                          <p:val>
                                            <p:strVal val="#ppt_w"/>
                                          </p:val>
                                        </p:tav>
                                      </p:tavLst>
                                    </p:anim>
                                    <p:anim calcmode="lin" valueType="num">
                                      <p:cBhvr>
                                        <p:cTn id="12" dur="1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7"/>
          <p:cNvSpPr/>
          <p:nvPr/>
        </p:nvSpPr>
        <p:spPr>
          <a:xfrm rot="-5400000">
            <a:off x="1345149" y="-4889856"/>
            <a:ext cx="15357113" cy="20066711"/>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pic>
        <p:nvPicPr>
          <p:cNvPr id="140" name="Google Shape;140;p7"/>
          <p:cNvPicPr preferRelativeResize="0"/>
          <p:nvPr/>
        </p:nvPicPr>
        <p:blipFill rotWithShape="1">
          <a:blip r:embed="rId4">
            <a:alphaModFix/>
          </a:blip>
          <a:srcRect/>
          <a:stretch/>
        </p:blipFill>
        <p:spPr>
          <a:xfrm rot="10801143">
            <a:off x="-885626" y="-2531723"/>
            <a:ext cx="20059252" cy="15346943"/>
          </a:xfrm>
          <a:prstGeom prst="rect">
            <a:avLst/>
          </a:prstGeom>
          <a:noFill/>
          <a:ln>
            <a:noFill/>
          </a:ln>
        </p:spPr>
      </p:pic>
      <p:sp>
        <p:nvSpPr>
          <p:cNvPr id="3" name="TextBox 2">
            <a:extLst>
              <a:ext uri="{FF2B5EF4-FFF2-40B4-BE49-F238E27FC236}">
                <a16:creationId xmlns:a16="http://schemas.microsoft.com/office/drawing/2014/main" id="{E138AE54-462C-1A9E-0315-910505C7E071}"/>
              </a:ext>
            </a:extLst>
          </p:cNvPr>
          <p:cNvSpPr txBox="1"/>
          <p:nvPr/>
        </p:nvSpPr>
        <p:spPr>
          <a:xfrm>
            <a:off x="4320626" y="366597"/>
            <a:ext cx="9088104" cy="955326"/>
          </a:xfrm>
          <a:prstGeom prst="rect">
            <a:avLst/>
          </a:prstGeom>
          <a:noFill/>
        </p:spPr>
        <p:txBody>
          <a:bodyPr wrap="square">
            <a:spAutoFit/>
          </a:bodyPr>
          <a:lstStyle/>
          <a:p>
            <a:pPr marL="0" marR="0" lvl="0" indent="0" algn="ctr" rtl="0">
              <a:lnSpc>
                <a:spcPct val="109996"/>
              </a:lnSpc>
              <a:spcBef>
                <a:spcPts val="0"/>
              </a:spcBef>
              <a:spcAft>
                <a:spcPts val="0"/>
              </a:spcAft>
              <a:buNone/>
            </a:pPr>
            <a:r>
              <a:rPr lang="en-US" sz="5400" b="1" i="1" u="sng" strike="noStrike" cap="none">
                <a:solidFill>
                  <a:srgbClr val="00B0F0"/>
                </a:solidFill>
                <a:latin typeface="Arial"/>
                <a:ea typeface="Arial"/>
                <a:cs typeface="Arial"/>
                <a:sym typeface="Arial"/>
              </a:rPr>
              <a:t>FEATURES AND NOVELTY </a:t>
            </a:r>
            <a:endParaRPr lang="en-US" sz="5400" b="1" i="1" u="sng">
              <a:solidFill>
                <a:srgbClr val="00B0F0"/>
              </a:solidFill>
            </a:endParaRPr>
          </a:p>
        </p:txBody>
      </p:sp>
      <p:sp>
        <p:nvSpPr>
          <p:cNvPr id="2" name="TextBox 1">
            <a:extLst>
              <a:ext uri="{FF2B5EF4-FFF2-40B4-BE49-F238E27FC236}">
                <a16:creationId xmlns:a16="http://schemas.microsoft.com/office/drawing/2014/main" id="{FCC97786-C595-B65A-1B21-0BC88E1F856F}"/>
              </a:ext>
            </a:extLst>
          </p:cNvPr>
          <p:cNvSpPr txBox="1"/>
          <p:nvPr/>
        </p:nvSpPr>
        <p:spPr>
          <a:xfrm>
            <a:off x="-41404" y="-1097196"/>
            <a:ext cx="828073" cy="828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7" name="Picture 6" descr="A diagram of a diagram&#10;&#10;AI-generated content may be incorrect.">
            <a:extLst>
              <a:ext uri="{FF2B5EF4-FFF2-40B4-BE49-F238E27FC236}">
                <a16:creationId xmlns:a16="http://schemas.microsoft.com/office/drawing/2014/main" id="{9F9EDF6E-C7FB-7586-ADC1-347E3874DD0C}"/>
              </a:ext>
            </a:extLst>
          </p:cNvPr>
          <p:cNvPicPr>
            <a:picLocks noChangeAspect="1"/>
          </p:cNvPicPr>
          <p:nvPr/>
        </p:nvPicPr>
        <p:blipFill>
          <a:blip r:embed="rId5"/>
          <a:stretch>
            <a:fillRect/>
          </a:stretch>
        </p:blipFill>
        <p:spPr>
          <a:xfrm>
            <a:off x="8929771" y="1913088"/>
            <a:ext cx="9088104" cy="6739457"/>
          </a:xfrm>
          <a:prstGeom prst="rect">
            <a:avLst/>
          </a:prstGeom>
        </p:spPr>
      </p:pic>
      <p:pic>
        <p:nvPicPr>
          <p:cNvPr id="9" name="Picture 8" descr="A diagram of a link&#10;&#10;AI-generated content may be incorrect.">
            <a:extLst>
              <a:ext uri="{FF2B5EF4-FFF2-40B4-BE49-F238E27FC236}">
                <a16:creationId xmlns:a16="http://schemas.microsoft.com/office/drawing/2014/main" id="{45FFC309-DD30-BEC5-EEBF-C52F682A7E6B}"/>
              </a:ext>
            </a:extLst>
          </p:cNvPr>
          <p:cNvPicPr>
            <a:picLocks noChangeAspect="1"/>
          </p:cNvPicPr>
          <p:nvPr/>
        </p:nvPicPr>
        <p:blipFill>
          <a:blip r:embed="rId6"/>
          <a:stretch>
            <a:fillRect/>
          </a:stretch>
        </p:blipFill>
        <p:spPr>
          <a:xfrm>
            <a:off x="-158332" y="1618093"/>
            <a:ext cx="9088103" cy="66566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750"/>
                                        <p:tgtEl>
                                          <p:spTgt spid="3"/>
                                        </p:tgtEl>
                                      </p:cBhvr>
                                    </p:animEffect>
                                    <p:anim calcmode="lin" valueType="num">
                                      <p:cBhvr>
                                        <p:cTn id="8" dur="1750" fill="hold"/>
                                        <p:tgtEl>
                                          <p:spTgt spid="3"/>
                                        </p:tgtEl>
                                        <p:attrNameLst>
                                          <p:attrName>ppt_x</p:attrName>
                                        </p:attrNameLst>
                                      </p:cBhvr>
                                      <p:tavLst>
                                        <p:tav tm="0">
                                          <p:val>
                                            <p:strVal val="#ppt_x"/>
                                          </p:val>
                                        </p:tav>
                                        <p:tav tm="100000">
                                          <p:val>
                                            <p:strVal val="#ppt_x"/>
                                          </p:val>
                                        </p:tav>
                                      </p:tavLst>
                                    </p:anim>
                                    <p:anim calcmode="lin" valueType="num">
                                      <p:cBhvr>
                                        <p:cTn id="9" dur="1575" decel="100000" fill="hold"/>
                                        <p:tgtEl>
                                          <p:spTgt spid="3"/>
                                        </p:tgtEl>
                                        <p:attrNameLst>
                                          <p:attrName>ppt_y</p:attrName>
                                        </p:attrNameLst>
                                      </p:cBhvr>
                                      <p:tavLst>
                                        <p:tav tm="0">
                                          <p:val>
                                            <p:strVal val="#ppt_y+1"/>
                                          </p:val>
                                        </p:tav>
                                        <p:tav tm="100000">
                                          <p:val>
                                            <p:strVal val="#ppt_y-.03"/>
                                          </p:val>
                                        </p:tav>
                                      </p:tavLst>
                                    </p:anim>
                                    <p:anim calcmode="lin" valueType="num">
                                      <p:cBhvr>
                                        <p:cTn id="10" dur="175" accel="100000" fill="hold">
                                          <p:stCondLst>
                                            <p:cond delay="1575"/>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750"/>
                            </p:stCondLst>
                            <p:childTnLst>
                              <p:par>
                                <p:cTn id="12" presetID="23" presetClass="entr" presetSubtype="16"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250" fill="hold"/>
                                        <p:tgtEl>
                                          <p:spTgt spid="9"/>
                                        </p:tgtEl>
                                        <p:attrNameLst>
                                          <p:attrName>ppt_w</p:attrName>
                                        </p:attrNameLst>
                                      </p:cBhvr>
                                      <p:tavLst>
                                        <p:tav tm="0">
                                          <p:val>
                                            <p:fltVal val="0"/>
                                          </p:val>
                                        </p:tav>
                                        <p:tav tm="100000">
                                          <p:val>
                                            <p:strVal val="#ppt_w"/>
                                          </p:val>
                                        </p:tav>
                                      </p:tavLst>
                                    </p:anim>
                                    <p:anim calcmode="lin" valueType="num">
                                      <p:cBhvr>
                                        <p:cTn id="15" dur="1250" fill="hold"/>
                                        <p:tgtEl>
                                          <p:spTgt spid="9"/>
                                        </p:tgtEl>
                                        <p:attrNameLst>
                                          <p:attrName>ppt_h</p:attrName>
                                        </p:attrNameLst>
                                      </p:cBhvr>
                                      <p:tavLst>
                                        <p:tav tm="0">
                                          <p:val>
                                            <p:fltVal val="0"/>
                                          </p:val>
                                        </p:tav>
                                        <p:tav tm="100000">
                                          <p:val>
                                            <p:strVal val="#ppt_h"/>
                                          </p:val>
                                        </p:tav>
                                      </p:tavLst>
                                    </p:anim>
                                  </p:childTnLst>
                                </p:cTn>
                              </p:par>
                              <p:par>
                                <p:cTn id="16" presetID="23" presetClass="entr" presetSubtype="16"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1250" fill="hold"/>
                                        <p:tgtEl>
                                          <p:spTgt spid="7"/>
                                        </p:tgtEl>
                                        <p:attrNameLst>
                                          <p:attrName>ppt_w</p:attrName>
                                        </p:attrNameLst>
                                      </p:cBhvr>
                                      <p:tavLst>
                                        <p:tav tm="0">
                                          <p:val>
                                            <p:fltVal val="0"/>
                                          </p:val>
                                        </p:tav>
                                        <p:tav tm="100000">
                                          <p:val>
                                            <p:strVal val="#ppt_w"/>
                                          </p:val>
                                        </p:tav>
                                      </p:tavLst>
                                    </p:anim>
                                    <p:anim calcmode="lin" valueType="num">
                                      <p:cBhvr>
                                        <p:cTn id="19" dur="125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p:nvPr/>
        </p:nvSpPr>
        <p:spPr>
          <a:xfrm rot="-5400000">
            <a:off x="1531705" y="-4685053"/>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132" name="Google Shape;132;p6"/>
          <p:cNvSpPr/>
          <p:nvPr/>
        </p:nvSpPr>
        <p:spPr>
          <a:xfrm rot="-5400000">
            <a:off x="2161175" y="-5364334"/>
            <a:ext cx="15357113" cy="21015666"/>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a:p>
        </p:txBody>
      </p:sp>
      <p:pic>
        <p:nvPicPr>
          <p:cNvPr id="133" name="Google Shape;133;p6"/>
          <p:cNvPicPr preferRelativeResize="0"/>
          <p:nvPr/>
        </p:nvPicPr>
        <p:blipFill rotWithShape="1">
          <a:blip r:embed="rId5">
            <a:alphaModFix/>
          </a:blip>
          <a:srcRect/>
          <a:stretch/>
        </p:blipFill>
        <p:spPr>
          <a:xfrm rot="-10798857">
            <a:off x="958683" y="5886363"/>
            <a:ext cx="9051325" cy="5099983"/>
          </a:xfrm>
          <a:prstGeom prst="rect">
            <a:avLst/>
          </a:prstGeom>
          <a:noFill/>
          <a:ln>
            <a:noFill/>
          </a:ln>
        </p:spPr>
      </p:pic>
      <p:sp>
        <p:nvSpPr>
          <p:cNvPr id="134" name="Google Shape;134;p6"/>
          <p:cNvSpPr txBox="1"/>
          <p:nvPr/>
        </p:nvSpPr>
        <p:spPr>
          <a:xfrm>
            <a:off x="3590656" y="61450"/>
            <a:ext cx="10676394" cy="1565813"/>
          </a:xfrm>
          <a:prstGeom prst="rect">
            <a:avLst/>
          </a:prstGeom>
          <a:noFill/>
          <a:ln>
            <a:noFill/>
          </a:ln>
        </p:spPr>
        <p:txBody>
          <a:bodyPr spcFirstLastPara="1" wrap="square" lIns="0" tIns="0" rIns="0" bIns="0" anchor="t" anchorCtr="0">
            <a:spAutoFit/>
          </a:bodyPr>
          <a:lstStyle/>
          <a:p>
            <a:pPr algn="ctr">
              <a:lnSpc>
                <a:spcPct val="109996"/>
              </a:lnSpc>
            </a:pPr>
            <a:r>
              <a:rPr lang="en-US" sz="3600" b="1" i="1" u="sng">
                <a:solidFill>
                  <a:srgbClr val="00B0F0"/>
                </a:solidFill>
              </a:rPr>
              <a:t>DRAWBACK AND SHOWSTOPPERS</a:t>
            </a:r>
            <a:endParaRPr lang="en-US" sz="3600" b="1" i="1" u="sng">
              <a:solidFill>
                <a:srgbClr val="00B0F0"/>
              </a:solidFill>
              <a:ea typeface="Calibri"/>
              <a:cs typeface="Calibri"/>
            </a:endParaRPr>
          </a:p>
          <a:p>
            <a:pPr marL="0" marR="0" lvl="0" indent="0" algn="ctr" rtl="0">
              <a:lnSpc>
                <a:spcPct val="109996"/>
              </a:lnSpc>
              <a:spcBef>
                <a:spcPts val="0"/>
              </a:spcBef>
              <a:spcAft>
                <a:spcPts val="0"/>
              </a:spcAft>
              <a:buNone/>
            </a:pPr>
            <a:r>
              <a:rPr lang="en-US" sz="5650" b="0" i="0" u="none" strike="noStrike" cap="none">
                <a:solidFill>
                  <a:srgbClr val="FFFFFF"/>
                </a:solidFill>
                <a:latin typeface="Arial"/>
                <a:ea typeface="Arial"/>
                <a:cs typeface="Arial"/>
                <a:sym typeface="Arial"/>
              </a:rPr>
              <a:t> </a:t>
            </a:r>
            <a:endParaRPr lang="en-US" sz="5650"/>
          </a:p>
        </p:txBody>
      </p:sp>
      <p:sp>
        <p:nvSpPr>
          <p:cNvPr id="8" name="Rectangle 3">
            <a:extLst>
              <a:ext uri="{FF2B5EF4-FFF2-40B4-BE49-F238E27FC236}">
                <a16:creationId xmlns:a16="http://schemas.microsoft.com/office/drawing/2014/main" id="{C6E03F2A-8257-EB0E-F8E9-1939FD8A0063}"/>
              </a:ext>
            </a:extLst>
          </p:cNvPr>
          <p:cNvSpPr>
            <a:spLocks noChangeArrowheads="1"/>
          </p:cNvSpPr>
          <p:nvPr/>
        </p:nvSpPr>
        <p:spPr bwMode="auto">
          <a:xfrm>
            <a:off x="3439013" y="1197970"/>
            <a:ext cx="1102422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1" i="1" u="sng" strike="noStrike" cap="none" normalizeH="0" baseline="0">
                <a:ln>
                  <a:noFill/>
                </a:ln>
                <a:solidFill>
                  <a:srgbClr val="00B0F0"/>
                </a:solidFill>
                <a:effectLst/>
                <a:latin typeface="Arial" panose="020B0604020202020204" pitchFamily="34" charset="0"/>
              </a:rPr>
              <a:t>Expected Drawbacks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C04EC682-E5C9-DFF8-FB20-5A0D7AFA3781}"/>
              </a:ext>
            </a:extLst>
          </p:cNvPr>
          <p:cNvPicPr>
            <a:picLocks noChangeAspect="1"/>
          </p:cNvPicPr>
          <p:nvPr/>
        </p:nvPicPr>
        <p:blipFill>
          <a:blip r:embed="rId6"/>
          <a:stretch>
            <a:fillRect/>
          </a:stretch>
        </p:blipFill>
        <p:spPr>
          <a:xfrm>
            <a:off x="-1091791" y="1503777"/>
            <a:ext cx="11730269" cy="7807137"/>
          </a:xfrm>
          <a:prstGeom prst="rect">
            <a:avLst/>
          </a:prstGeom>
        </p:spPr>
      </p:pic>
      <p:pic>
        <p:nvPicPr>
          <p:cNvPr id="5" name="Picture 4">
            <a:extLst>
              <a:ext uri="{FF2B5EF4-FFF2-40B4-BE49-F238E27FC236}">
                <a16:creationId xmlns:a16="http://schemas.microsoft.com/office/drawing/2014/main" id="{9AE96857-F768-5F2C-B1E9-867B58BEC407}"/>
              </a:ext>
            </a:extLst>
          </p:cNvPr>
          <p:cNvPicPr>
            <a:picLocks noChangeAspect="1"/>
          </p:cNvPicPr>
          <p:nvPr/>
        </p:nvPicPr>
        <p:blipFill>
          <a:blip r:embed="rId7"/>
          <a:stretch>
            <a:fillRect/>
          </a:stretch>
        </p:blipFill>
        <p:spPr>
          <a:xfrm>
            <a:off x="9997554" y="148936"/>
            <a:ext cx="8290446" cy="9309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1500"/>
                                        <p:tgtEl>
                                          <p:spTgt spid="134"/>
                                        </p:tgtEl>
                                      </p:cBhvr>
                                    </p:animEffect>
                                    <p:anim calcmode="lin" valueType="num">
                                      <p:cBhvr>
                                        <p:cTn id="8" dur="1500" fill="hold"/>
                                        <p:tgtEl>
                                          <p:spTgt spid="134"/>
                                        </p:tgtEl>
                                        <p:attrNameLst>
                                          <p:attrName>ppt_x</p:attrName>
                                        </p:attrNameLst>
                                      </p:cBhvr>
                                      <p:tavLst>
                                        <p:tav tm="0">
                                          <p:val>
                                            <p:strVal val="#ppt_x"/>
                                          </p:val>
                                        </p:tav>
                                        <p:tav tm="100000">
                                          <p:val>
                                            <p:strVal val="#ppt_x"/>
                                          </p:val>
                                        </p:tav>
                                      </p:tavLst>
                                    </p:anim>
                                    <p:anim calcmode="lin" valueType="num">
                                      <p:cBhvr>
                                        <p:cTn id="9" dur="1350" decel="100000" fill="hold"/>
                                        <p:tgtEl>
                                          <p:spTgt spid="134"/>
                                        </p:tgtEl>
                                        <p:attrNameLst>
                                          <p:attrName>ppt_y</p:attrName>
                                        </p:attrNameLst>
                                      </p:cBhvr>
                                      <p:tavLst>
                                        <p:tav tm="0">
                                          <p:val>
                                            <p:strVal val="#ppt_y+1"/>
                                          </p:val>
                                        </p:tav>
                                        <p:tav tm="100000">
                                          <p:val>
                                            <p:strVal val="#ppt_y-.03"/>
                                          </p:val>
                                        </p:tav>
                                      </p:tavLst>
                                    </p:anim>
                                    <p:anim calcmode="lin" valueType="num">
                                      <p:cBhvr>
                                        <p:cTn id="10" dur="150" accel="100000" fill="hold">
                                          <p:stCondLst>
                                            <p:cond delay="1350"/>
                                          </p:stCondLst>
                                        </p:cTn>
                                        <p:tgtEl>
                                          <p:spTgt spid="134"/>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childTnLst>
                                </p:cTn>
                              </p:par>
                              <p:par>
                                <p:cTn id="15" presetID="6" presetClass="entr" presetSubtype="16"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ircle(in)">
                                      <p:cBhvr>
                                        <p:cTn id="17" dur="1000"/>
                                        <p:tgtEl>
                                          <p:spTgt spid="12"/>
                                        </p:tgtEl>
                                      </p:cBhvr>
                                    </p:animEffect>
                                  </p:childTnLst>
                                </p:cTn>
                              </p:par>
                              <p:par>
                                <p:cTn id="18" presetID="16" presetClass="entr" presetSubtype="21"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p:nvPr/>
        </p:nvSpPr>
        <p:spPr>
          <a:xfrm rot="16200000">
            <a:off x="2126855" y="-6260378"/>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147" name="Google Shape;147;p8"/>
          <p:cNvSpPr/>
          <p:nvPr/>
        </p:nvSpPr>
        <p:spPr>
          <a:xfrm rot="16200000">
            <a:off x="2125149" y="-6167641"/>
            <a:ext cx="15423373" cy="19541150"/>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a:p>
        </p:txBody>
      </p:sp>
      <p:pic>
        <p:nvPicPr>
          <p:cNvPr id="148" name="Google Shape;148;p8"/>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pic>
        <p:nvPicPr>
          <p:cNvPr id="3" name="Picture 2" descr="A group of keys with text&#10;&#10;AI-generated content may be incorrect.">
            <a:extLst>
              <a:ext uri="{FF2B5EF4-FFF2-40B4-BE49-F238E27FC236}">
                <a16:creationId xmlns:a16="http://schemas.microsoft.com/office/drawing/2014/main" id="{E0C24400-8FB3-9C17-2304-879064E0EB76}"/>
              </a:ext>
            </a:extLst>
          </p:cNvPr>
          <p:cNvPicPr>
            <a:picLocks noChangeAspect="1"/>
          </p:cNvPicPr>
          <p:nvPr/>
        </p:nvPicPr>
        <p:blipFill>
          <a:blip r:embed="rId6"/>
          <a:stretch>
            <a:fillRect/>
          </a:stretch>
        </p:blipFill>
        <p:spPr>
          <a:xfrm>
            <a:off x="3504025" y="356160"/>
            <a:ext cx="10696047" cy="6580803"/>
          </a:xfrm>
          <a:prstGeom prst="rect">
            <a:avLst/>
          </a:prstGeom>
        </p:spPr>
      </p:pic>
      <p:pic>
        <p:nvPicPr>
          <p:cNvPr id="2" name="Picture 1" descr="A screenshot of a phone&#10;&#10;AI-generated content may be incorrect.">
            <a:extLst>
              <a:ext uri="{FF2B5EF4-FFF2-40B4-BE49-F238E27FC236}">
                <a16:creationId xmlns:a16="http://schemas.microsoft.com/office/drawing/2014/main" id="{141AEA2A-EDD5-ECC5-6762-F425BF24EB01}"/>
              </a:ext>
            </a:extLst>
          </p:cNvPr>
          <p:cNvPicPr>
            <a:picLocks noChangeAspect="1"/>
          </p:cNvPicPr>
          <p:nvPr/>
        </p:nvPicPr>
        <p:blipFill>
          <a:blip r:embed="rId7"/>
          <a:stretch>
            <a:fillRect/>
          </a:stretch>
        </p:blipFill>
        <p:spPr>
          <a:xfrm>
            <a:off x="4832016" y="6384767"/>
            <a:ext cx="8446581" cy="4175151"/>
          </a:xfrm>
          <a:prstGeom prst="rect">
            <a:avLst/>
          </a:prstGeom>
        </p:spPr>
      </p:pic>
      <p:pic>
        <p:nvPicPr>
          <p:cNvPr id="4" name="Picture 3" descr="A blue and white text&#10;&#10;AI-generated content may be incorrect.">
            <a:extLst>
              <a:ext uri="{FF2B5EF4-FFF2-40B4-BE49-F238E27FC236}">
                <a16:creationId xmlns:a16="http://schemas.microsoft.com/office/drawing/2014/main" id="{F04AE71C-9106-B455-E521-C6CDB436B0CB}"/>
              </a:ext>
            </a:extLst>
          </p:cNvPr>
          <p:cNvPicPr>
            <a:picLocks noChangeAspect="1"/>
          </p:cNvPicPr>
          <p:nvPr/>
        </p:nvPicPr>
        <p:blipFill>
          <a:blip r:embed="rId8"/>
          <a:stretch>
            <a:fillRect/>
          </a:stretch>
        </p:blipFill>
        <p:spPr>
          <a:xfrm>
            <a:off x="5616448" y="0"/>
            <a:ext cx="6471202" cy="11848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4"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2000"/>
                                        <p:tgtEl>
                                          <p:spTgt spid="3"/>
                                        </p:tgtEl>
                                      </p:cBhvr>
                                    </p:animEffect>
                                  </p:childTnLst>
                                </p:cTn>
                              </p:par>
                            </p:childTnLst>
                          </p:cTn>
                        </p:par>
                        <p:par>
                          <p:cTn id="13" fill="hold">
                            <p:stCondLst>
                              <p:cond delay="3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1000" fill="hold"/>
                                        <p:tgtEl>
                                          <p:spTgt spid="2"/>
                                        </p:tgtEl>
                                        <p:attrNameLst>
                                          <p:attrName>ppt_x</p:attrName>
                                        </p:attrNameLst>
                                      </p:cBhvr>
                                      <p:tavLst>
                                        <p:tav tm="0">
                                          <p:val>
                                            <p:strVal val="#ppt_x"/>
                                          </p:val>
                                        </p:tav>
                                        <p:tav tm="100000">
                                          <p:val>
                                            <p:strVal val="#ppt_x"/>
                                          </p:val>
                                        </p:tav>
                                      </p:tavLst>
                                    </p:anim>
                                    <p:anim calcmode="lin" valueType="num">
                                      <p:cBhvr additive="base">
                                        <p:cTn id="17"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a:p>
        </p:txBody>
      </p:sp>
      <p:sp>
        <p:nvSpPr>
          <p:cNvPr id="156" name="Google Shape;156;p9"/>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a:p>
        </p:txBody>
      </p:sp>
      <p:pic>
        <p:nvPicPr>
          <p:cNvPr id="157" name="Google Shape;157;p9"/>
          <p:cNvPicPr preferRelativeResize="0"/>
          <p:nvPr/>
        </p:nvPicPr>
        <p:blipFill rotWithShape="1">
          <a:blip r:embed="rId5">
            <a:alphaModFix/>
          </a:blip>
          <a:srcRect/>
          <a:stretch/>
        </p:blipFill>
        <p:spPr>
          <a:xfrm rot="-10798857">
            <a:off x="4832696" y="2189493"/>
            <a:ext cx="8590832" cy="4810866"/>
          </a:xfrm>
          <a:prstGeom prst="rect">
            <a:avLst/>
          </a:prstGeom>
          <a:noFill/>
          <a:ln>
            <a:noFill/>
          </a:ln>
        </p:spPr>
      </p:pic>
      <p:sp>
        <p:nvSpPr>
          <p:cNvPr id="158" name="Google Shape;158;p9"/>
          <p:cNvSpPr txBox="1"/>
          <p:nvPr/>
        </p:nvSpPr>
        <p:spPr>
          <a:xfrm>
            <a:off x="2905119" y="2712421"/>
            <a:ext cx="12646778" cy="3364960"/>
          </a:xfrm>
          <a:prstGeom prst="rect">
            <a:avLst/>
          </a:prstGeom>
          <a:noFill/>
          <a:ln>
            <a:noFill/>
          </a:ln>
        </p:spPr>
        <p:txBody>
          <a:bodyPr spcFirstLastPara="1" wrap="square" lIns="0" tIns="0" rIns="0" bIns="0" anchor="t" anchorCtr="0">
            <a:spAutoFit/>
          </a:bodyPr>
          <a:lstStyle/>
          <a:p>
            <a:pPr marL="0" marR="0" lvl="0" indent="0" algn="ctr" rtl="0">
              <a:lnSpc>
                <a:spcPct val="114999"/>
              </a:lnSpc>
              <a:spcBef>
                <a:spcPts val="0"/>
              </a:spcBef>
              <a:spcAft>
                <a:spcPts val="0"/>
              </a:spcAft>
              <a:buNone/>
            </a:pPr>
            <a:r>
              <a:rPr lang="en-US" sz="19014" b="1" i="0" u="none" strike="noStrike" cap="none">
                <a:solidFill>
                  <a:srgbClr val="FFFFFF"/>
                </a:solidFill>
                <a:latin typeface="Playfair Display"/>
                <a:ea typeface="Playfair Display"/>
                <a:cs typeface="Playfair Display"/>
                <a:sym typeface="Playfair Display"/>
              </a:rPr>
              <a:t>Thank you</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8"/>
                                        </p:tgtEl>
                                        <p:attrNameLst>
                                          <p:attrName>style.visibility</p:attrName>
                                        </p:attrNameLst>
                                      </p:cBhvr>
                                      <p:to>
                                        <p:strVal val="visible"/>
                                      </p:to>
                                    </p:set>
                                    <p:anim calcmode="lin" valueType="num">
                                      <p:cBhvr additive="base">
                                        <p:cTn id="7" dur="1000" fill="hold"/>
                                        <p:tgtEl>
                                          <p:spTgt spid="158"/>
                                        </p:tgtEl>
                                        <p:attrNameLst>
                                          <p:attrName>ppt_x</p:attrName>
                                        </p:attrNameLst>
                                      </p:cBhvr>
                                      <p:tavLst>
                                        <p:tav tm="0">
                                          <p:val>
                                            <p:strVal val="#ppt_x"/>
                                          </p:val>
                                        </p:tav>
                                        <p:tav tm="100000">
                                          <p:val>
                                            <p:strVal val="#ppt_x"/>
                                          </p:val>
                                        </p:tav>
                                      </p:tavLst>
                                    </p:anim>
                                    <p:anim calcmode="lin" valueType="num">
                                      <p:cBhvr additive="base">
                                        <p:cTn id="8" dur="1000" fill="hold"/>
                                        <p:tgtEl>
                                          <p:spTgt spid="1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Application>Microsoft Office PowerPoint</Application>
  <PresentationFormat>Custom</PresentationFormat>
  <Slides>9</Slides>
  <Notes>9</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created xsi:type="dcterms:W3CDTF">2006-08-16T00:00:00Z</dcterms:created>
  <dcterms:modified xsi:type="dcterms:W3CDTF">2025-06-26T12:42:04Z</dcterms:modified>
</cp:coreProperties>
</file>